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41"/>
  </p:notesMasterIdLst>
  <p:sldIdLst>
    <p:sldId id="706" r:id="rId6"/>
    <p:sldId id="681" r:id="rId7"/>
    <p:sldId id="308" r:id="rId8"/>
    <p:sldId id="300" r:id="rId9"/>
    <p:sldId id="735" r:id="rId10"/>
    <p:sldId id="311" r:id="rId11"/>
    <p:sldId id="259" r:id="rId12"/>
    <p:sldId id="667" r:id="rId13"/>
    <p:sldId id="304" r:id="rId14"/>
    <p:sldId id="717" r:id="rId15"/>
    <p:sldId id="713" r:id="rId16"/>
    <p:sldId id="736" r:id="rId17"/>
    <p:sldId id="709" r:id="rId18"/>
    <p:sldId id="260" r:id="rId19"/>
    <p:sldId id="766" r:id="rId20"/>
    <p:sldId id="705" r:id="rId21"/>
    <p:sldId id="696" r:id="rId22"/>
    <p:sldId id="750" r:id="rId23"/>
    <p:sldId id="765" r:id="rId24"/>
    <p:sldId id="768" r:id="rId25"/>
    <p:sldId id="268" r:id="rId26"/>
    <p:sldId id="769" r:id="rId27"/>
    <p:sldId id="737" r:id="rId28"/>
    <p:sldId id="809" r:id="rId29"/>
    <p:sldId id="767" r:id="rId30"/>
    <p:sldId id="738" r:id="rId31"/>
    <p:sldId id="770" r:id="rId32"/>
    <p:sldId id="718" r:id="rId33"/>
    <p:sldId id="669" r:id="rId34"/>
    <p:sldId id="265" r:id="rId35"/>
    <p:sldId id="764" r:id="rId36"/>
    <p:sldId id="754" r:id="rId37"/>
    <p:sldId id="749" r:id="rId38"/>
    <p:sldId id="808" r:id="rId39"/>
    <p:sldId id="7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20829-499B-427F-3245-34D6A9A02BD8}" v="3" dt="2026-03-25T14:14:12.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e Ehleringer" userId="S::cehleringer@ndep.nv.gov::dea42c08-ec4d-408a-a98c-48d034caf04d" providerId="AD" clId="Web-{7E68F4F2-132C-4AB0-33A2-4D51B3EF98DF}"/>
    <pc:docChg chg="sldOrd">
      <pc:chgData name="Cassie Ehleringer" userId="S::cehleringer@ndep.nv.gov::dea42c08-ec4d-408a-a98c-48d034caf04d" providerId="AD" clId="Web-{7E68F4F2-132C-4AB0-33A2-4D51B3EF98DF}" dt="2026-02-25T16:31:37.730" v="3"/>
      <pc:docMkLst>
        <pc:docMk/>
      </pc:docMkLst>
      <pc:sldChg chg="ord">
        <pc:chgData name="Cassie Ehleringer" userId="S::cehleringer@ndep.nv.gov::dea42c08-ec4d-408a-a98c-48d034caf04d" providerId="AD" clId="Web-{7E68F4F2-132C-4AB0-33A2-4D51B3EF98DF}" dt="2026-02-25T16:31:37.730" v="3"/>
        <pc:sldMkLst>
          <pc:docMk/>
          <pc:sldMk cId="3511875579" sldId="769"/>
        </pc:sldMkLst>
      </pc:sldChg>
      <pc:sldChg chg="ord">
        <pc:chgData name="Cassie Ehleringer" userId="S::cehleringer@ndep.nv.gov::dea42c08-ec4d-408a-a98c-48d034caf04d" providerId="AD" clId="Web-{7E68F4F2-132C-4AB0-33A2-4D51B3EF98DF}" dt="2026-02-25T16:31:16.167" v="0"/>
        <pc:sldMkLst>
          <pc:docMk/>
          <pc:sldMk cId="0" sldId="809"/>
        </pc:sldMkLst>
      </pc:sldChg>
    </pc:docChg>
  </pc:docChgLst>
  <pc:docChgLst>
    <pc:chgData name="Cassie Ehleringer" userId="S::cehleringer@ndep.nv.gov::dea42c08-ec4d-408a-a98c-48d034caf04d" providerId="AD" clId="Web-{D923A52E-14A0-662E-8A4A-20E66C1C0116}"/>
    <pc:docChg chg="modSld sldOrd">
      <pc:chgData name="Cassie Ehleringer" userId="S::cehleringer@ndep.nv.gov::dea42c08-ec4d-408a-a98c-48d034caf04d" providerId="AD" clId="Web-{D923A52E-14A0-662E-8A4A-20E66C1C0116}" dt="2026-03-07T01:29:01.776" v="15"/>
      <pc:docMkLst>
        <pc:docMk/>
      </pc:docMkLst>
      <pc:sldChg chg="ord">
        <pc:chgData name="Cassie Ehleringer" userId="S::cehleringer@ndep.nv.gov::dea42c08-ec4d-408a-a98c-48d034caf04d" providerId="AD" clId="Web-{D923A52E-14A0-662E-8A4A-20E66C1C0116}" dt="2026-03-07T01:29:01.776" v="15"/>
        <pc:sldMkLst>
          <pc:docMk/>
          <pc:sldMk cId="0" sldId="260"/>
        </pc:sldMkLst>
      </pc:sldChg>
      <pc:sldChg chg="ord">
        <pc:chgData name="Cassie Ehleringer" userId="S::cehleringer@ndep.nv.gov::dea42c08-ec4d-408a-a98c-48d034caf04d" providerId="AD" clId="Web-{D923A52E-14A0-662E-8A4A-20E66C1C0116}" dt="2026-03-07T01:28:38.275" v="14"/>
        <pc:sldMkLst>
          <pc:docMk/>
          <pc:sldMk cId="189579810" sldId="709"/>
        </pc:sldMkLst>
      </pc:sldChg>
      <pc:sldChg chg="modSp">
        <pc:chgData name="Cassie Ehleringer" userId="S::cehleringer@ndep.nv.gov::dea42c08-ec4d-408a-a98c-48d034caf04d" providerId="AD" clId="Web-{D923A52E-14A0-662E-8A4A-20E66C1C0116}" dt="2026-03-07T01:28:05.103" v="13" actId="20577"/>
        <pc:sldMkLst>
          <pc:docMk/>
          <pc:sldMk cId="0" sldId="735"/>
        </pc:sldMkLst>
        <pc:spChg chg="mod">
          <ac:chgData name="Cassie Ehleringer" userId="S::cehleringer@ndep.nv.gov::dea42c08-ec4d-408a-a98c-48d034caf04d" providerId="AD" clId="Web-{D923A52E-14A0-662E-8A4A-20E66C1C0116}" dt="2026-03-07T01:28:05.103" v="13" actId="20577"/>
          <ac:spMkLst>
            <pc:docMk/>
            <pc:sldMk cId="0" sldId="735"/>
            <ac:spMk id="5" creationId="{C557263E-A2F1-BD0A-A22D-8BEE7BF2224F}"/>
          </ac:spMkLst>
        </pc:spChg>
      </pc:sldChg>
    </pc:docChg>
  </pc:docChgLst>
  <pc:docChgLst>
    <pc:chgData name="Cassie Ehleringer" userId="S::cehleringer@ndep.nv.gov::dea42c08-ec4d-408a-a98c-48d034caf04d" providerId="AD" clId="Web-{3A3E88E9-B5CD-D736-CB84-235E22F34BED}"/>
    <pc:docChg chg="modSld">
      <pc:chgData name="Cassie Ehleringer" userId="S::cehleringer@ndep.nv.gov::dea42c08-ec4d-408a-a98c-48d034caf04d" providerId="AD" clId="Web-{3A3E88E9-B5CD-D736-CB84-235E22F34BED}" dt="2026-03-10T04:33:24.400" v="71" actId="20577"/>
      <pc:docMkLst>
        <pc:docMk/>
      </pc:docMkLst>
      <pc:sldChg chg="addSp modSp">
        <pc:chgData name="Cassie Ehleringer" userId="S::cehleringer@ndep.nv.gov::dea42c08-ec4d-408a-a98c-48d034caf04d" providerId="AD" clId="Web-{3A3E88E9-B5CD-D736-CB84-235E22F34BED}" dt="2026-03-10T04:33:24.400" v="71" actId="20577"/>
        <pc:sldMkLst>
          <pc:docMk/>
          <pc:sldMk cId="3792665466" sldId="739"/>
        </pc:sldMkLst>
        <pc:spChg chg="add mod">
          <ac:chgData name="Cassie Ehleringer" userId="S::cehleringer@ndep.nv.gov::dea42c08-ec4d-408a-a98c-48d034caf04d" providerId="AD" clId="Web-{3A3E88E9-B5CD-D736-CB84-235E22F34BED}" dt="2026-03-10T04:33:24.400" v="71" actId="20577"/>
          <ac:spMkLst>
            <pc:docMk/>
            <pc:sldMk cId="3792665466" sldId="739"/>
            <ac:spMk id="4" creationId="{93A9F7A1-ECF2-4E29-15EF-52D672D943B8}"/>
          </ac:spMkLst>
        </pc:spChg>
      </pc:sldChg>
    </pc:docChg>
  </pc:docChgLst>
  <pc:docChgLst>
    <pc:chgData name="Cassie Badhan" userId="S::cbadhan@ndep.nv.gov::dea42c08-ec4d-408a-a98c-48d034caf04d" providerId="AD" clId="Web-{72E20829-499B-427F-3245-34D6A9A02BD8}"/>
    <pc:docChg chg="modSld">
      <pc:chgData name="Cassie Badhan" userId="S::cbadhan@ndep.nv.gov::dea42c08-ec4d-408a-a98c-48d034caf04d" providerId="AD" clId="Web-{72E20829-499B-427F-3245-34D6A9A02BD8}" dt="2026-03-25T14:14:11.095" v="0" actId="20577"/>
      <pc:docMkLst>
        <pc:docMk/>
      </pc:docMkLst>
      <pc:sldChg chg="modSp">
        <pc:chgData name="Cassie Badhan" userId="S::cbadhan@ndep.nv.gov::dea42c08-ec4d-408a-a98c-48d034caf04d" providerId="AD" clId="Web-{72E20829-499B-427F-3245-34D6A9A02BD8}" dt="2026-03-25T14:14:11.095" v="0" actId="20577"/>
        <pc:sldMkLst>
          <pc:docMk/>
          <pc:sldMk cId="3792665466" sldId="739"/>
        </pc:sldMkLst>
        <pc:spChg chg="mod">
          <ac:chgData name="Cassie Badhan" userId="S::cbadhan@ndep.nv.gov::dea42c08-ec4d-408a-a98c-48d034caf04d" providerId="AD" clId="Web-{72E20829-499B-427F-3245-34D6A9A02BD8}" dt="2026-03-25T14:14:11.095" v="0" actId="20577"/>
          <ac:spMkLst>
            <pc:docMk/>
            <pc:sldMk cId="3792665466" sldId="739"/>
            <ac:spMk id="4" creationId="{93A9F7A1-ECF2-4E29-15EF-52D672D943B8}"/>
          </ac:spMkLst>
        </pc:spChg>
      </pc:sldChg>
    </pc:docChg>
  </pc:docChgLst>
  <pc:docChgLst>
    <pc:chgData name="Cassie Ehleringer" userId="S::cehleringer@ndep.nv.gov::dea42c08-ec4d-408a-a98c-48d034caf04d" providerId="AD" clId="Web-{677838A7-F2CA-65A1-5A94-CC84943A3AE4}"/>
    <pc:docChg chg="modSld">
      <pc:chgData name="Cassie Ehleringer" userId="S::cehleringer@ndep.nv.gov::dea42c08-ec4d-408a-a98c-48d034caf04d" providerId="AD" clId="Web-{677838A7-F2CA-65A1-5A94-CC84943A3AE4}" dt="2026-02-26T20:23:46.481" v="32" actId="1076"/>
      <pc:docMkLst>
        <pc:docMk/>
      </pc:docMkLst>
      <pc:sldChg chg="modSp">
        <pc:chgData name="Cassie Ehleringer" userId="S::cehleringer@ndep.nv.gov::dea42c08-ec4d-408a-a98c-48d034caf04d" providerId="AD" clId="Web-{677838A7-F2CA-65A1-5A94-CC84943A3AE4}" dt="2026-02-26T20:20:27.478" v="7" actId="20577"/>
        <pc:sldMkLst>
          <pc:docMk/>
          <pc:sldMk cId="0" sldId="259"/>
        </pc:sldMkLst>
        <pc:spChg chg="mod">
          <ac:chgData name="Cassie Ehleringer" userId="S::cehleringer@ndep.nv.gov::dea42c08-ec4d-408a-a98c-48d034caf04d" providerId="AD" clId="Web-{677838A7-F2CA-65A1-5A94-CC84943A3AE4}" dt="2026-02-26T20:20:27.478" v="7" actId="20577"/>
          <ac:spMkLst>
            <pc:docMk/>
            <pc:sldMk cId="0" sldId="259"/>
            <ac:spMk id="16" creationId="{00000000-0000-0000-0000-000000000000}"/>
          </ac:spMkLst>
        </pc:spChg>
      </pc:sldChg>
      <pc:sldChg chg="modSp">
        <pc:chgData name="Cassie Ehleringer" userId="S::cehleringer@ndep.nv.gov::dea42c08-ec4d-408a-a98c-48d034caf04d" providerId="AD" clId="Web-{677838A7-F2CA-65A1-5A94-CC84943A3AE4}" dt="2026-02-26T20:20:19.415" v="3" actId="20577"/>
        <pc:sldMkLst>
          <pc:docMk/>
          <pc:sldMk cId="2800796791" sldId="300"/>
        </pc:sldMkLst>
        <pc:spChg chg="mod">
          <ac:chgData name="Cassie Ehleringer" userId="S::cehleringer@ndep.nv.gov::dea42c08-ec4d-408a-a98c-48d034caf04d" providerId="AD" clId="Web-{677838A7-F2CA-65A1-5A94-CC84943A3AE4}" dt="2026-02-26T20:20:19.415" v="3" actId="20577"/>
          <ac:spMkLst>
            <pc:docMk/>
            <pc:sldMk cId="2800796791" sldId="300"/>
            <ac:spMk id="3" creationId="{C6863681-AE8F-6A49-D141-54056E2B629E}"/>
          </ac:spMkLst>
        </pc:spChg>
      </pc:sldChg>
      <pc:sldChg chg="modSp">
        <pc:chgData name="Cassie Ehleringer" userId="S::cehleringer@ndep.nv.gov::dea42c08-ec4d-408a-a98c-48d034caf04d" providerId="AD" clId="Web-{677838A7-F2CA-65A1-5A94-CC84943A3AE4}" dt="2026-02-26T20:21:55.245" v="31" actId="20577"/>
        <pc:sldMkLst>
          <pc:docMk/>
          <pc:sldMk cId="3050541790" sldId="311"/>
        </pc:sldMkLst>
        <pc:spChg chg="mod">
          <ac:chgData name="Cassie Ehleringer" userId="S::cehleringer@ndep.nv.gov::dea42c08-ec4d-408a-a98c-48d034caf04d" providerId="AD" clId="Web-{677838A7-F2CA-65A1-5A94-CC84943A3AE4}" dt="2026-02-26T20:21:55.245" v="31" actId="20577"/>
          <ac:spMkLst>
            <pc:docMk/>
            <pc:sldMk cId="3050541790" sldId="311"/>
            <ac:spMk id="5" creationId="{A94EA284-D617-C714-1624-82316B905C6B}"/>
          </ac:spMkLst>
        </pc:spChg>
      </pc:sldChg>
      <pc:sldChg chg="modSp">
        <pc:chgData name="Cassie Ehleringer" userId="S::cehleringer@ndep.nv.gov::dea42c08-ec4d-408a-a98c-48d034caf04d" providerId="AD" clId="Web-{677838A7-F2CA-65A1-5A94-CC84943A3AE4}" dt="2026-02-26T20:20:39.869" v="16" actId="20577"/>
        <pc:sldMkLst>
          <pc:docMk/>
          <pc:sldMk cId="0" sldId="735"/>
        </pc:sldMkLst>
        <pc:spChg chg="mod">
          <ac:chgData name="Cassie Ehleringer" userId="S::cehleringer@ndep.nv.gov::dea42c08-ec4d-408a-a98c-48d034caf04d" providerId="AD" clId="Web-{677838A7-F2CA-65A1-5A94-CC84943A3AE4}" dt="2026-02-26T20:20:39.869" v="16" actId="20577"/>
          <ac:spMkLst>
            <pc:docMk/>
            <pc:sldMk cId="0" sldId="735"/>
            <ac:spMk id="5" creationId="{C557263E-A2F1-BD0A-A22D-8BEE7BF2224F}"/>
          </ac:spMkLst>
        </pc:spChg>
      </pc:sldChg>
      <pc:sldChg chg="modSp">
        <pc:chgData name="Cassie Ehleringer" userId="S::cehleringer@ndep.nv.gov::dea42c08-ec4d-408a-a98c-48d034caf04d" providerId="AD" clId="Web-{677838A7-F2CA-65A1-5A94-CC84943A3AE4}" dt="2026-02-26T20:23:46.481" v="32" actId="1076"/>
        <pc:sldMkLst>
          <pc:docMk/>
          <pc:sldMk cId="3511875579" sldId="769"/>
        </pc:sldMkLst>
        <pc:spChg chg="mod">
          <ac:chgData name="Cassie Ehleringer" userId="S::cehleringer@ndep.nv.gov::dea42c08-ec4d-408a-a98c-48d034caf04d" providerId="AD" clId="Web-{677838A7-F2CA-65A1-5A94-CC84943A3AE4}" dt="2026-02-26T20:23:46.481" v="32" actId="1076"/>
          <ac:spMkLst>
            <pc:docMk/>
            <pc:sldMk cId="3511875579" sldId="769"/>
            <ac:spMk id="28" creationId="{CD24B818-108A-71EC-8C4C-550F2DD2F0D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AFB5C2-96DB-4CDE-9016-9DA37E0792E4}" type="doc">
      <dgm:prSet loTypeId="urn:microsoft.com/office/officeart/2016/7/layout/VerticalSolidActionList" loCatId="List" qsTypeId="urn:microsoft.com/office/officeart/2005/8/quickstyle/simple4" qsCatId="simple" csTypeId="urn:microsoft.com/office/officeart/2005/8/colors/accent1_3" csCatId="accent1" phldr="1"/>
      <dgm:spPr/>
      <dgm:t>
        <a:bodyPr/>
        <a:lstStyle/>
        <a:p>
          <a:endParaRPr lang="en-US"/>
        </a:p>
      </dgm:t>
    </dgm:pt>
    <dgm:pt modelId="{34043B4F-59AC-4505-B8EF-40F23BE5F3F2}">
      <dgm:prSet/>
      <dgm:spPr/>
      <dgm:t>
        <a:bodyPr/>
        <a:lstStyle/>
        <a:p>
          <a:r>
            <a:rPr lang="en-US"/>
            <a:t>Tier 1</a:t>
          </a:r>
        </a:p>
      </dgm:t>
    </dgm:pt>
    <dgm:pt modelId="{9C748D61-3606-4492-94D6-EAD59F37D93A}" type="parTrans" cxnId="{5947287B-7F20-4CDC-B2B2-04CBFB09675A}">
      <dgm:prSet/>
      <dgm:spPr/>
      <dgm:t>
        <a:bodyPr/>
        <a:lstStyle/>
        <a:p>
          <a:endParaRPr lang="en-US"/>
        </a:p>
      </dgm:t>
    </dgm:pt>
    <dgm:pt modelId="{8CFA945A-026A-4F38-AB14-AF85B1BD45EE}" type="sibTrans" cxnId="{5947287B-7F20-4CDC-B2B2-04CBFB09675A}">
      <dgm:prSet/>
      <dgm:spPr/>
      <dgm:t>
        <a:bodyPr/>
        <a:lstStyle/>
        <a:p>
          <a:endParaRPr lang="en-US"/>
        </a:p>
      </dgm:t>
    </dgm:pt>
    <dgm:pt modelId="{F115DED9-2E02-4141-92C3-A7CD6E8A9412}">
      <dgm:prSet custT="1"/>
      <dgm:spPr/>
      <dgm:t>
        <a:bodyPr/>
        <a:lstStyle/>
        <a:p>
          <a:pPr>
            <a:buNone/>
          </a:pPr>
          <a:r>
            <a:rPr lang="en-US" sz="1600"/>
            <a:t>Single family structures that contain lead pipes, or copper pipes with lead solder </a:t>
          </a:r>
          <a:r>
            <a:rPr lang="en-US" sz="1600" b="1"/>
            <a:t>installed between 1982 and 1989,</a:t>
          </a:r>
          <a:r>
            <a:rPr lang="en-US" sz="1600"/>
            <a:t> and/or are served by lead service lines.</a:t>
          </a:r>
        </a:p>
      </dgm:t>
    </dgm:pt>
    <dgm:pt modelId="{0FA2B9EA-B4FC-4094-93BA-BD8742AEAE11}" type="parTrans" cxnId="{85EC910A-DF3A-462B-B781-27DE6BAAD664}">
      <dgm:prSet/>
      <dgm:spPr/>
      <dgm:t>
        <a:bodyPr/>
        <a:lstStyle/>
        <a:p>
          <a:endParaRPr lang="en-US"/>
        </a:p>
      </dgm:t>
    </dgm:pt>
    <dgm:pt modelId="{5E8F387C-5D75-43B8-8B68-9525A5A8DFED}" type="sibTrans" cxnId="{85EC910A-DF3A-462B-B781-27DE6BAAD664}">
      <dgm:prSet/>
      <dgm:spPr/>
      <dgm:t>
        <a:bodyPr/>
        <a:lstStyle/>
        <a:p>
          <a:endParaRPr lang="en-US"/>
        </a:p>
      </dgm:t>
    </dgm:pt>
    <dgm:pt modelId="{05FF321E-1645-4FCD-A62F-A4EF36D6E4FC}">
      <dgm:prSet/>
      <dgm:spPr/>
      <dgm:t>
        <a:bodyPr/>
        <a:lstStyle/>
        <a:p>
          <a:r>
            <a:rPr lang="en-US"/>
            <a:t>Tier 2</a:t>
          </a:r>
        </a:p>
      </dgm:t>
    </dgm:pt>
    <dgm:pt modelId="{37B69BE2-629E-4D11-9E36-37C2F53C4781}" type="parTrans" cxnId="{77D6ABD8-277B-4D9D-87EC-B0C8EB540965}">
      <dgm:prSet/>
      <dgm:spPr/>
      <dgm:t>
        <a:bodyPr/>
        <a:lstStyle/>
        <a:p>
          <a:endParaRPr lang="en-US"/>
        </a:p>
      </dgm:t>
    </dgm:pt>
    <dgm:pt modelId="{AB84CA4F-8AB8-4373-A6FF-598FA6BC4319}" type="sibTrans" cxnId="{77D6ABD8-277B-4D9D-87EC-B0C8EB540965}">
      <dgm:prSet/>
      <dgm:spPr/>
      <dgm:t>
        <a:bodyPr/>
        <a:lstStyle/>
        <a:p>
          <a:endParaRPr lang="en-US"/>
        </a:p>
      </dgm:t>
    </dgm:pt>
    <dgm:pt modelId="{EAA5B145-02F9-49A5-9B98-BA3C95EE139B}">
      <dgm:prSet custT="1"/>
      <dgm:spPr/>
      <dgm:t>
        <a:bodyPr/>
        <a:lstStyle/>
        <a:p>
          <a:r>
            <a:rPr lang="en-US" sz="1500"/>
            <a:t>Buildings and multiple-family residences that contain lead pipes, or copper pipes with lead solder </a:t>
          </a:r>
          <a:r>
            <a:rPr lang="en-US" sz="1500" b="1"/>
            <a:t>installed between 1982 and 1989,</a:t>
          </a:r>
          <a:r>
            <a:rPr lang="en-US" sz="1500"/>
            <a:t> and/or are served by lead service lines.</a:t>
          </a:r>
        </a:p>
      </dgm:t>
    </dgm:pt>
    <dgm:pt modelId="{6BFC4D2F-1752-4F3A-BF32-13E1F2E9535A}" type="parTrans" cxnId="{67233AB9-D2DE-40F0-9199-3175E2B347B3}">
      <dgm:prSet/>
      <dgm:spPr/>
      <dgm:t>
        <a:bodyPr/>
        <a:lstStyle/>
        <a:p>
          <a:endParaRPr lang="en-US"/>
        </a:p>
      </dgm:t>
    </dgm:pt>
    <dgm:pt modelId="{904060DB-54D9-42EC-8462-B8ACA0A82972}" type="sibTrans" cxnId="{67233AB9-D2DE-40F0-9199-3175E2B347B3}">
      <dgm:prSet/>
      <dgm:spPr/>
      <dgm:t>
        <a:bodyPr/>
        <a:lstStyle/>
        <a:p>
          <a:endParaRPr lang="en-US"/>
        </a:p>
      </dgm:t>
    </dgm:pt>
    <dgm:pt modelId="{F283BD20-6D9D-47CA-9F7D-9074924F9365}">
      <dgm:prSet/>
      <dgm:spPr/>
      <dgm:t>
        <a:bodyPr/>
        <a:lstStyle/>
        <a:p>
          <a:r>
            <a:rPr lang="en-US"/>
            <a:t>Tier 3</a:t>
          </a:r>
        </a:p>
      </dgm:t>
    </dgm:pt>
    <dgm:pt modelId="{FEBD8420-D7DE-4132-9E73-91AF6143EC60}" type="parTrans" cxnId="{D0F8D0B1-3E96-493C-9BEA-57391BB55591}">
      <dgm:prSet/>
      <dgm:spPr/>
      <dgm:t>
        <a:bodyPr/>
        <a:lstStyle/>
        <a:p>
          <a:endParaRPr lang="en-US"/>
        </a:p>
      </dgm:t>
    </dgm:pt>
    <dgm:pt modelId="{B197E58A-AE53-4CFB-AED7-96C2DC5C148C}" type="sibTrans" cxnId="{D0F8D0B1-3E96-493C-9BEA-57391BB55591}">
      <dgm:prSet/>
      <dgm:spPr/>
      <dgm:t>
        <a:bodyPr/>
        <a:lstStyle/>
        <a:p>
          <a:endParaRPr lang="en-US"/>
        </a:p>
      </dgm:t>
    </dgm:pt>
    <dgm:pt modelId="{9B4D8DC1-4080-4744-A54A-74C6AAC2C200}">
      <dgm:prSet custT="1"/>
      <dgm:spPr/>
      <dgm:t>
        <a:bodyPr/>
        <a:lstStyle/>
        <a:p>
          <a:r>
            <a:rPr lang="en-US" sz="1500"/>
            <a:t>Single family structures, constructed as a single-family residence and currently use as either a residence or business, that contain copper pipes with lead solder </a:t>
          </a:r>
          <a:r>
            <a:rPr lang="en-US" sz="1500" b="1"/>
            <a:t>installed before 1983.</a:t>
          </a:r>
          <a:endParaRPr lang="en-US" sz="1500"/>
        </a:p>
      </dgm:t>
    </dgm:pt>
    <dgm:pt modelId="{5647AF9A-7CCF-497C-8EF5-4C98D1225B59}" type="parTrans" cxnId="{2685175F-79F8-4B2F-BE5E-6582712D4266}">
      <dgm:prSet/>
      <dgm:spPr/>
      <dgm:t>
        <a:bodyPr/>
        <a:lstStyle/>
        <a:p>
          <a:endParaRPr lang="en-US"/>
        </a:p>
      </dgm:t>
    </dgm:pt>
    <dgm:pt modelId="{BAE28D24-1467-4C5F-8F4C-CBFBE3071635}" type="sibTrans" cxnId="{2685175F-79F8-4B2F-BE5E-6582712D4266}">
      <dgm:prSet/>
      <dgm:spPr/>
      <dgm:t>
        <a:bodyPr/>
        <a:lstStyle/>
        <a:p>
          <a:endParaRPr lang="en-US"/>
        </a:p>
      </dgm:t>
    </dgm:pt>
    <dgm:pt modelId="{EAB35DFD-DB7B-4A26-BC40-767478AA7121}">
      <dgm:prSet/>
      <dgm:spPr/>
      <dgm:t>
        <a:bodyPr/>
        <a:lstStyle/>
        <a:p>
          <a:r>
            <a:rPr lang="en-US"/>
            <a:t>Other</a:t>
          </a:r>
        </a:p>
      </dgm:t>
    </dgm:pt>
    <dgm:pt modelId="{67B4DC6E-6775-498F-A1C4-979B1A2C399A}" type="sibTrans" cxnId="{006C4A54-8EBF-4F51-8CD4-2835814F6D51}">
      <dgm:prSet/>
      <dgm:spPr/>
      <dgm:t>
        <a:bodyPr/>
        <a:lstStyle/>
        <a:p>
          <a:endParaRPr lang="en-US"/>
        </a:p>
      </dgm:t>
    </dgm:pt>
    <dgm:pt modelId="{4D7DE5EA-FA48-4676-831C-A921A8A0439C}" type="parTrans" cxnId="{006C4A54-8EBF-4F51-8CD4-2835814F6D51}">
      <dgm:prSet/>
      <dgm:spPr/>
      <dgm:t>
        <a:bodyPr/>
        <a:lstStyle/>
        <a:p>
          <a:endParaRPr lang="en-US"/>
        </a:p>
      </dgm:t>
    </dgm:pt>
    <dgm:pt modelId="{745B6CC8-9C66-4084-AA6C-650C813E81E7}">
      <dgm:prSet custT="1"/>
      <dgm:spPr/>
      <dgm:t>
        <a:bodyPr/>
        <a:lstStyle/>
        <a:p>
          <a:r>
            <a:rPr lang="en-US" sz="1600" b="0"/>
            <a:t>Representative sites throughout the distribution system in which the plumbing materials used at the site would be commonly found at other sites served by the system.</a:t>
          </a:r>
        </a:p>
      </dgm:t>
    </dgm:pt>
    <dgm:pt modelId="{CAFB9EF5-5EBE-4EE0-BCE8-D98B4939AF51}" type="sibTrans" cxnId="{C842792C-1A02-476B-9F73-11A1EC2E4801}">
      <dgm:prSet/>
      <dgm:spPr/>
      <dgm:t>
        <a:bodyPr/>
        <a:lstStyle/>
        <a:p>
          <a:endParaRPr lang="en-US"/>
        </a:p>
      </dgm:t>
    </dgm:pt>
    <dgm:pt modelId="{89ED53EF-79E5-4E79-90AF-550C966B8415}" type="parTrans" cxnId="{C842792C-1A02-476B-9F73-11A1EC2E4801}">
      <dgm:prSet/>
      <dgm:spPr/>
      <dgm:t>
        <a:bodyPr/>
        <a:lstStyle/>
        <a:p>
          <a:endParaRPr lang="en-US"/>
        </a:p>
      </dgm:t>
    </dgm:pt>
    <dgm:pt modelId="{7031E451-0FE7-46C4-8BCB-6D34C8F6A350}" type="pres">
      <dgm:prSet presAssocID="{63AFB5C2-96DB-4CDE-9016-9DA37E0792E4}" presName="Name0" presStyleCnt="0">
        <dgm:presLayoutVars>
          <dgm:dir/>
          <dgm:animLvl val="lvl"/>
          <dgm:resizeHandles val="exact"/>
        </dgm:presLayoutVars>
      </dgm:prSet>
      <dgm:spPr/>
    </dgm:pt>
    <dgm:pt modelId="{D9E9F2B7-BF96-47B4-9EF0-006B2DAB53D2}" type="pres">
      <dgm:prSet presAssocID="{34043B4F-59AC-4505-B8EF-40F23BE5F3F2}" presName="linNode" presStyleCnt="0"/>
      <dgm:spPr/>
    </dgm:pt>
    <dgm:pt modelId="{ACFCB754-FF18-4FCB-B77D-91970FD7173E}" type="pres">
      <dgm:prSet presAssocID="{34043B4F-59AC-4505-B8EF-40F23BE5F3F2}" presName="parentText" presStyleLbl="alignNode1" presStyleIdx="0" presStyleCnt="4">
        <dgm:presLayoutVars>
          <dgm:chMax val="1"/>
          <dgm:bulletEnabled/>
        </dgm:presLayoutVars>
      </dgm:prSet>
      <dgm:spPr/>
    </dgm:pt>
    <dgm:pt modelId="{29B7204B-5A03-41B6-9D72-931ECFA67285}" type="pres">
      <dgm:prSet presAssocID="{34043B4F-59AC-4505-B8EF-40F23BE5F3F2}" presName="descendantText" presStyleLbl="alignAccFollowNode1" presStyleIdx="0" presStyleCnt="4">
        <dgm:presLayoutVars>
          <dgm:bulletEnabled/>
        </dgm:presLayoutVars>
      </dgm:prSet>
      <dgm:spPr/>
    </dgm:pt>
    <dgm:pt modelId="{7049FCA8-79FA-47DE-A01F-DA37F62854CF}" type="pres">
      <dgm:prSet presAssocID="{8CFA945A-026A-4F38-AB14-AF85B1BD45EE}" presName="sp" presStyleCnt="0"/>
      <dgm:spPr/>
    </dgm:pt>
    <dgm:pt modelId="{F2887B3D-8936-4E58-A380-4446194AEB9E}" type="pres">
      <dgm:prSet presAssocID="{05FF321E-1645-4FCD-A62F-A4EF36D6E4FC}" presName="linNode" presStyleCnt="0"/>
      <dgm:spPr/>
    </dgm:pt>
    <dgm:pt modelId="{3E62B4BA-262F-461B-80E7-3AB9301579E7}" type="pres">
      <dgm:prSet presAssocID="{05FF321E-1645-4FCD-A62F-A4EF36D6E4FC}" presName="parentText" presStyleLbl="alignNode1" presStyleIdx="1" presStyleCnt="4">
        <dgm:presLayoutVars>
          <dgm:chMax val="1"/>
          <dgm:bulletEnabled/>
        </dgm:presLayoutVars>
      </dgm:prSet>
      <dgm:spPr/>
    </dgm:pt>
    <dgm:pt modelId="{0A5043D3-A3B3-4EEE-AF54-B5A278CBD9E7}" type="pres">
      <dgm:prSet presAssocID="{05FF321E-1645-4FCD-A62F-A4EF36D6E4FC}" presName="descendantText" presStyleLbl="alignAccFollowNode1" presStyleIdx="1" presStyleCnt="4">
        <dgm:presLayoutVars>
          <dgm:bulletEnabled/>
        </dgm:presLayoutVars>
      </dgm:prSet>
      <dgm:spPr/>
    </dgm:pt>
    <dgm:pt modelId="{9A67880E-092D-4D29-97CF-0CC475BC6E11}" type="pres">
      <dgm:prSet presAssocID="{AB84CA4F-8AB8-4373-A6FF-598FA6BC4319}" presName="sp" presStyleCnt="0"/>
      <dgm:spPr/>
    </dgm:pt>
    <dgm:pt modelId="{F1774FEF-16F6-43B1-8995-34A3AD4EF5D9}" type="pres">
      <dgm:prSet presAssocID="{F283BD20-6D9D-47CA-9F7D-9074924F9365}" presName="linNode" presStyleCnt="0"/>
      <dgm:spPr/>
    </dgm:pt>
    <dgm:pt modelId="{0387F721-15FE-4AAB-A796-7F5E7465F874}" type="pres">
      <dgm:prSet presAssocID="{F283BD20-6D9D-47CA-9F7D-9074924F9365}" presName="parentText" presStyleLbl="alignNode1" presStyleIdx="2" presStyleCnt="4">
        <dgm:presLayoutVars>
          <dgm:chMax val="1"/>
          <dgm:bulletEnabled/>
        </dgm:presLayoutVars>
      </dgm:prSet>
      <dgm:spPr/>
    </dgm:pt>
    <dgm:pt modelId="{157EA96D-F35F-47E4-A495-397427E5A2D8}" type="pres">
      <dgm:prSet presAssocID="{F283BD20-6D9D-47CA-9F7D-9074924F9365}" presName="descendantText" presStyleLbl="alignAccFollowNode1" presStyleIdx="2" presStyleCnt="4">
        <dgm:presLayoutVars>
          <dgm:bulletEnabled/>
        </dgm:presLayoutVars>
      </dgm:prSet>
      <dgm:spPr/>
    </dgm:pt>
    <dgm:pt modelId="{044964CE-3402-4017-A330-D6827DB2956B}" type="pres">
      <dgm:prSet presAssocID="{B197E58A-AE53-4CFB-AED7-96C2DC5C148C}" presName="sp" presStyleCnt="0"/>
      <dgm:spPr/>
    </dgm:pt>
    <dgm:pt modelId="{C3E3366A-8197-4BC1-BCED-E87293C59628}" type="pres">
      <dgm:prSet presAssocID="{EAB35DFD-DB7B-4A26-BC40-767478AA7121}" presName="linNode" presStyleCnt="0"/>
      <dgm:spPr/>
    </dgm:pt>
    <dgm:pt modelId="{C7239F73-3AFD-45BA-94EF-2B035D611CC2}" type="pres">
      <dgm:prSet presAssocID="{EAB35DFD-DB7B-4A26-BC40-767478AA7121}" presName="parentText" presStyleLbl="alignNode1" presStyleIdx="3" presStyleCnt="4">
        <dgm:presLayoutVars>
          <dgm:chMax val="1"/>
          <dgm:bulletEnabled/>
        </dgm:presLayoutVars>
      </dgm:prSet>
      <dgm:spPr/>
    </dgm:pt>
    <dgm:pt modelId="{C776EBAD-8C64-429F-BB02-FC3541DC72A6}" type="pres">
      <dgm:prSet presAssocID="{EAB35DFD-DB7B-4A26-BC40-767478AA7121}" presName="descendantText" presStyleLbl="alignAccFollowNode1" presStyleIdx="3" presStyleCnt="4">
        <dgm:presLayoutVars>
          <dgm:bulletEnabled/>
        </dgm:presLayoutVars>
      </dgm:prSet>
      <dgm:spPr/>
    </dgm:pt>
  </dgm:ptLst>
  <dgm:cxnLst>
    <dgm:cxn modelId="{85EC910A-DF3A-462B-B781-27DE6BAAD664}" srcId="{34043B4F-59AC-4505-B8EF-40F23BE5F3F2}" destId="{F115DED9-2E02-4141-92C3-A7CD6E8A9412}" srcOrd="0" destOrd="0" parTransId="{0FA2B9EA-B4FC-4094-93BA-BD8742AEAE11}" sibTransId="{5E8F387C-5D75-43B8-8B68-9525A5A8DFED}"/>
    <dgm:cxn modelId="{EA82600C-3865-4DA0-9F31-32C66B889EE9}" type="presOf" srcId="{F115DED9-2E02-4141-92C3-A7CD6E8A9412}" destId="{29B7204B-5A03-41B6-9D72-931ECFA67285}" srcOrd="0" destOrd="0" presId="urn:microsoft.com/office/officeart/2016/7/layout/VerticalSolidActionList"/>
    <dgm:cxn modelId="{C842792C-1A02-476B-9F73-11A1EC2E4801}" srcId="{EAB35DFD-DB7B-4A26-BC40-767478AA7121}" destId="{745B6CC8-9C66-4084-AA6C-650C813E81E7}" srcOrd="0" destOrd="0" parTransId="{89ED53EF-79E5-4E79-90AF-550C966B8415}" sibTransId="{CAFB9EF5-5EBE-4EE0-BCE8-D98B4939AF51}"/>
    <dgm:cxn modelId="{2685175F-79F8-4B2F-BE5E-6582712D4266}" srcId="{F283BD20-6D9D-47CA-9F7D-9074924F9365}" destId="{9B4D8DC1-4080-4744-A54A-74C6AAC2C200}" srcOrd="0" destOrd="0" parTransId="{5647AF9A-7CCF-497C-8EF5-4C98D1225B59}" sibTransId="{BAE28D24-1467-4C5F-8F4C-CBFBE3071635}"/>
    <dgm:cxn modelId="{871E9165-0A9E-4DED-8F8E-909465242BBF}" type="presOf" srcId="{EAB35DFD-DB7B-4A26-BC40-767478AA7121}" destId="{C7239F73-3AFD-45BA-94EF-2B035D611CC2}" srcOrd="0" destOrd="0" presId="urn:microsoft.com/office/officeart/2016/7/layout/VerticalSolidActionList"/>
    <dgm:cxn modelId="{8A810F71-764D-4F80-80CE-9ED36A34C0F9}" type="presOf" srcId="{9B4D8DC1-4080-4744-A54A-74C6AAC2C200}" destId="{157EA96D-F35F-47E4-A495-397427E5A2D8}" srcOrd="0" destOrd="0" presId="urn:microsoft.com/office/officeart/2016/7/layout/VerticalSolidActionList"/>
    <dgm:cxn modelId="{006C4A54-8EBF-4F51-8CD4-2835814F6D51}" srcId="{63AFB5C2-96DB-4CDE-9016-9DA37E0792E4}" destId="{EAB35DFD-DB7B-4A26-BC40-767478AA7121}" srcOrd="3" destOrd="0" parTransId="{4D7DE5EA-FA48-4676-831C-A921A8A0439C}" sibTransId="{67B4DC6E-6775-498F-A1C4-979B1A2C399A}"/>
    <dgm:cxn modelId="{5947287B-7F20-4CDC-B2B2-04CBFB09675A}" srcId="{63AFB5C2-96DB-4CDE-9016-9DA37E0792E4}" destId="{34043B4F-59AC-4505-B8EF-40F23BE5F3F2}" srcOrd="0" destOrd="0" parTransId="{9C748D61-3606-4492-94D6-EAD59F37D93A}" sibTransId="{8CFA945A-026A-4F38-AB14-AF85B1BD45EE}"/>
    <dgm:cxn modelId="{2F37C382-ED8A-4642-BA7F-659BFD2A51F3}" type="presOf" srcId="{745B6CC8-9C66-4084-AA6C-650C813E81E7}" destId="{C776EBAD-8C64-429F-BB02-FC3541DC72A6}" srcOrd="0" destOrd="0" presId="urn:microsoft.com/office/officeart/2016/7/layout/VerticalSolidActionList"/>
    <dgm:cxn modelId="{D0F8D0B1-3E96-493C-9BEA-57391BB55591}" srcId="{63AFB5C2-96DB-4CDE-9016-9DA37E0792E4}" destId="{F283BD20-6D9D-47CA-9F7D-9074924F9365}" srcOrd="2" destOrd="0" parTransId="{FEBD8420-D7DE-4132-9E73-91AF6143EC60}" sibTransId="{B197E58A-AE53-4CFB-AED7-96C2DC5C148C}"/>
    <dgm:cxn modelId="{67233AB9-D2DE-40F0-9199-3175E2B347B3}" srcId="{05FF321E-1645-4FCD-A62F-A4EF36D6E4FC}" destId="{EAA5B145-02F9-49A5-9B98-BA3C95EE139B}" srcOrd="0" destOrd="0" parTransId="{6BFC4D2F-1752-4F3A-BF32-13E1F2E9535A}" sibTransId="{904060DB-54D9-42EC-8462-B8ACA0A82972}"/>
    <dgm:cxn modelId="{701D7ABF-B349-4970-A454-7BE805B61E7D}" type="presOf" srcId="{63AFB5C2-96DB-4CDE-9016-9DA37E0792E4}" destId="{7031E451-0FE7-46C4-8BCB-6D34C8F6A350}" srcOrd="0" destOrd="0" presId="urn:microsoft.com/office/officeart/2016/7/layout/VerticalSolidActionList"/>
    <dgm:cxn modelId="{77D6ABD8-277B-4D9D-87EC-B0C8EB540965}" srcId="{63AFB5C2-96DB-4CDE-9016-9DA37E0792E4}" destId="{05FF321E-1645-4FCD-A62F-A4EF36D6E4FC}" srcOrd="1" destOrd="0" parTransId="{37B69BE2-629E-4D11-9E36-37C2F53C4781}" sibTransId="{AB84CA4F-8AB8-4373-A6FF-598FA6BC4319}"/>
    <dgm:cxn modelId="{4BD4CDDA-E42F-4E56-9A62-C32C3F6D51E7}" type="presOf" srcId="{F283BD20-6D9D-47CA-9F7D-9074924F9365}" destId="{0387F721-15FE-4AAB-A796-7F5E7465F874}" srcOrd="0" destOrd="0" presId="urn:microsoft.com/office/officeart/2016/7/layout/VerticalSolidActionList"/>
    <dgm:cxn modelId="{E5B180EE-924C-467D-A03F-35D415A7A5AE}" type="presOf" srcId="{34043B4F-59AC-4505-B8EF-40F23BE5F3F2}" destId="{ACFCB754-FF18-4FCB-B77D-91970FD7173E}" srcOrd="0" destOrd="0" presId="urn:microsoft.com/office/officeart/2016/7/layout/VerticalSolidActionList"/>
    <dgm:cxn modelId="{396BDCF5-A269-4197-98E1-60E2AED64ECC}" type="presOf" srcId="{EAA5B145-02F9-49A5-9B98-BA3C95EE139B}" destId="{0A5043D3-A3B3-4EEE-AF54-B5A278CBD9E7}" srcOrd="0" destOrd="0" presId="urn:microsoft.com/office/officeart/2016/7/layout/VerticalSolidActionList"/>
    <dgm:cxn modelId="{16FBA6F8-D885-4E1A-B2F9-B318A901291E}" type="presOf" srcId="{05FF321E-1645-4FCD-A62F-A4EF36D6E4FC}" destId="{3E62B4BA-262F-461B-80E7-3AB9301579E7}" srcOrd="0" destOrd="0" presId="urn:microsoft.com/office/officeart/2016/7/layout/VerticalSolidActionList"/>
    <dgm:cxn modelId="{7C0E2845-90F2-4E74-B6D3-EE8DDC5FBB33}" type="presParOf" srcId="{7031E451-0FE7-46C4-8BCB-6D34C8F6A350}" destId="{D9E9F2B7-BF96-47B4-9EF0-006B2DAB53D2}" srcOrd="0" destOrd="0" presId="urn:microsoft.com/office/officeart/2016/7/layout/VerticalSolidActionList"/>
    <dgm:cxn modelId="{3543E0E4-4333-4AE3-A356-94DABE7A26C2}" type="presParOf" srcId="{D9E9F2B7-BF96-47B4-9EF0-006B2DAB53D2}" destId="{ACFCB754-FF18-4FCB-B77D-91970FD7173E}" srcOrd="0" destOrd="0" presId="urn:microsoft.com/office/officeart/2016/7/layout/VerticalSolidActionList"/>
    <dgm:cxn modelId="{6C030FD2-DD76-438D-BFA5-BE80B81090AC}" type="presParOf" srcId="{D9E9F2B7-BF96-47B4-9EF0-006B2DAB53D2}" destId="{29B7204B-5A03-41B6-9D72-931ECFA67285}" srcOrd="1" destOrd="0" presId="urn:microsoft.com/office/officeart/2016/7/layout/VerticalSolidActionList"/>
    <dgm:cxn modelId="{111330D9-DFC1-425A-AD28-A451AD9B8687}" type="presParOf" srcId="{7031E451-0FE7-46C4-8BCB-6D34C8F6A350}" destId="{7049FCA8-79FA-47DE-A01F-DA37F62854CF}" srcOrd="1" destOrd="0" presId="urn:microsoft.com/office/officeart/2016/7/layout/VerticalSolidActionList"/>
    <dgm:cxn modelId="{B548CA61-6008-4F4A-9EB3-107A628A8F8D}" type="presParOf" srcId="{7031E451-0FE7-46C4-8BCB-6D34C8F6A350}" destId="{F2887B3D-8936-4E58-A380-4446194AEB9E}" srcOrd="2" destOrd="0" presId="urn:microsoft.com/office/officeart/2016/7/layout/VerticalSolidActionList"/>
    <dgm:cxn modelId="{6420BCCB-A9A1-4EC5-B597-CC446733299C}" type="presParOf" srcId="{F2887B3D-8936-4E58-A380-4446194AEB9E}" destId="{3E62B4BA-262F-461B-80E7-3AB9301579E7}" srcOrd="0" destOrd="0" presId="urn:microsoft.com/office/officeart/2016/7/layout/VerticalSolidActionList"/>
    <dgm:cxn modelId="{31109303-4C2B-4800-803C-A4060EE45B98}" type="presParOf" srcId="{F2887B3D-8936-4E58-A380-4446194AEB9E}" destId="{0A5043D3-A3B3-4EEE-AF54-B5A278CBD9E7}" srcOrd="1" destOrd="0" presId="urn:microsoft.com/office/officeart/2016/7/layout/VerticalSolidActionList"/>
    <dgm:cxn modelId="{8801E191-AF21-4DB9-9F23-F54D84F221C7}" type="presParOf" srcId="{7031E451-0FE7-46C4-8BCB-6D34C8F6A350}" destId="{9A67880E-092D-4D29-97CF-0CC475BC6E11}" srcOrd="3" destOrd="0" presId="urn:microsoft.com/office/officeart/2016/7/layout/VerticalSolidActionList"/>
    <dgm:cxn modelId="{6C9E467A-7738-4895-8D5B-EF5054F7582E}" type="presParOf" srcId="{7031E451-0FE7-46C4-8BCB-6D34C8F6A350}" destId="{F1774FEF-16F6-43B1-8995-34A3AD4EF5D9}" srcOrd="4" destOrd="0" presId="urn:microsoft.com/office/officeart/2016/7/layout/VerticalSolidActionList"/>
    <dgm:cxn modelId="{94957775-E77D-43E0-8588-750C5B639B04}" type="presParOf" srcId="{F1774FEF-16F6-43B1-8995-34A3AD4EF5D9}" destId="{0387F721-15FE-4AAB-A796-7F5E7465F874}" srcOrd="0" destOrd="0" presId="urn:microsoft.com/office/officeart/2016/7/layout/VerticalSolidActionList"/>
    <dgm:cxn modelId="{E0430858-3FEB-4F11-A170-E448ADCA1815}" type="presParOf" srcId="{F1774FEF-16F6-43B1-8995-34A3AD4EF5D9}" destId="{157EA96D-F35F-47E4-A495-397427E5A2D8}" srcOrd="1" destOrd="0" presId="urn:microsoft.com/office/officeart/2016/7/layout/VerticalSolidActionList"/>
    <dgm:cxn modelId="{86357DB5-A470-4341-ADE3-3AB08050C3B6}" type="presParOf" srcId="{7031E451-0FE7-46C4-8BCB-6D34C8F6A350}" destId="{044964CE-3402-4017-A330-D6827DB2956B}" srcOrd="5" destOrd="0" presId="urn:microsoft.com/office/officeart/2016/7/layout/VerticalSolidActionList"/>
    <dgm:cxn modelId="{2C60C2AF-86B1-4F9A-8C1E-B11D45B6FF7A}" type="presParOf" srcId="{7031E451-0FE7-46C4-8BCB-6D34C8F6A350}" destId="{C3E3366A-8197-4BC1-BCED-E87293C59628}" srcOrd="6" destOrd="0" presId="urn:microsoft.com/office/officeart/2016/7/layout/VerticalSolidActionList"/>
    <dgm:cxn modelId="{894122C5-BF75-4908-93B5-85C51C37CB18}" type="presParOf" srcId="{C3E3366A-8197-4BC1-BCED-E87293C59628}" destId="{C7239F73-3AFD-45BA-94EF-2B035D611CC2}" srcOrd="0" destOrd="0" presId="urn:microsoft.com/office/officeart/2016/7/layout/VerticalSolidActionList"/>
    <dgm:cxn modelId="{A5E6D90E-8A4A-46B4-8C94-9E4CBD1A4A4D}" type="presParOf" srcId="{C3E3366A-8197-4BC1-BCED-E87293C59628}" destId="{C776EBAD-8C64-429F-BB02-FC3541DC72A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AFB5C2-96DB-4CDE-9016-9DA37E0792E4}" type="doc">
      <dgm:prSet loTypeId="urn:microsoft.com/office/officeart/2016/7/layout/VerticalSolidActionList" loCatId="List" qsTypeId="urn:microsoft.com/office/officeart/2005/8/quickstyle/simple4" qsCatId="simple" csTypeId="urn:microsoft.com/office/officeart/2005/8/colors/accent1_3" csCatId="accent1" phldr="1"/>
      <dgm:spPr/>
      <dgm:t>
        <a:bodyPr/>
        <a:lstStyle/>
        <a:p>
          <a:endParaRPr lang="en-US"/>
        </a:p>
      </dgm:t>
    </dgm:pt>
    <dgm:pt modelId="{34043B4F-59AC-4505-B8EF-40F23BE5F3F2}">
      <dgm:prSet/>
      <dgm:spPr/>
      <dgm:t>
        <a:bodyPr/>
        <a:lstStyle/>
        <a:p>
          <a:r>
            <a:rPr lang="en-US"/>
            <a:t>Tier 1</a:t>
          </a:r>
        </a:p>
      </dgm:t>
    </dgm:pt>
    <dgm:pt modelId="{9C748D61-3606-4492-94D6-EAD59F37D93A}" type="parTrans" cxnId="{5947287B-7F20-4CDC-B2B2-04CBFB09675A}">
      <dgm:prSet/>
      <dgm:spPr/>
      <dgm:t>
        <a:bodyPr/>
        <a:lstStyle/>
        <a:p>
          <a:endParaRPr lang="en-US"/>
        </a:p>
      </dgm:t>
    </dgm:pt>
    <dgm:pt modelId="{8CFA945A-026A-4F38-AB14-AF85B1BD45EE}" type="sibTrans" cxnId="{5947287B-7F20-4CDC-B2B2-04CBFB09675A}">
      <dgm:prSet/>
      <dgm:spPr/>
      <dgm:t>
        <a:bodyPr/>
        <a:lstStyle/>
        <a:p>
          <a:endParaRPr lang="en-US"/>
        </a:p>
      </dgm:t>
    </dgm:pt>
    <dgm:pt modelId="{F115DED9-2E02-4141-92C3-A7CD6E8A9412}">
      <dgm:prSet custT="1"/>
      <dgm:spPr/>
      <dgm:t>
        <a:bodyPr/>
        <a:lstStyle/>
        <a:p>
          <a:r>
            <a:rPr lang="en-US" sz="2000"/>
            <a:t>Buildings that contain copper pipes with lead solder </a:t>
          </a:r>
          <a:r>
            <a:rPr lang="en-US" sz="2000" b="1"/>
            <a:t>installed between 1982 and 1989,</a:t>
          </a:r>
          <a:r>
            <a:rPr lang="en-US" sz="2000"/>
            <a:t> lead pipes, and/or are served by lead service lines.</a:t>
          </a:r>
        </a:p>
      </dgm:t>
    </dgm:pt>
    <dgm:pt modelId="{0FA2B9EA-B4FC-4094-93BA-BD8742AEAE11}" type="parTrans" cxnId="{85EC910A-DF3A-462B-B781-27DE6BAAD664}">
      <dgm:prSet/>
      <dgm:spPr/>
      <dgm:t>
        <a:bodyPr/>
        <a:lstStyle/>
        <a:p>
          <a:endParaRPr lang="en-US"/>
        </a:p>
      </dgm:t>
    </dgm:pt>
    <dgm:pt modelId="{5E8F387C-5D75-43B8-8B68-9525A5A8DFED}" type="sibTrans" cxnId="{85EC910A-DF3A-462B-B781-27DE6BAAD664}">
      <dgm:prSet/>
      <dgm:spPr/>
      <dgm:t>
        <a:bodyPr/>
        <a:lstStyle/>
        <a:p>
          <a:endParaRPr lang="en-US"/>
        </a:p>
      </dgm:t>
    </dgm:pt>
    <dgm:pt modelId="{05FF321E-1645-4FCD-A62F-A4EF36D6E4FC}">
      <dgm:prSet/>
      <dgm:spPr/>
      <dgm:t>
        <a:bodyPr/>
        <a:lstStyle/>
        <a:p>
          <a:r>
            <a:rPr lang="en-US"/>
            <a:t>Other</a:t>
          </a:r>
        </a:p>
      </dgm:t>
    </dgm:pt>
    <dgm:pt modelId="{37B69BE2-629E-4D11-9E36-37C2F53C4781}" type="parTrans" cxnId="{77D6ABD8-277B-4D9D-87EC-B0C8EB540965}">
      <dgm:prSet/>
      <dgm:spPr/>
      <dgm:t>
        <a:bodyPr/>
        <a:lstStyle/>
        <a:p>
          <a:endParaRPr lang="en-US"/>
        </a:p>
      </dgm:t>
    </dgm:pt>
    <dgm:pt modelId="{AB84CA4F-8AB8-4373-A6FF-598FA6BC4319}" type="sibTrans" cxnId="{77D6ABD8-277B-4D9D-87EC-B0C8EB540965}">
      <dgm:prSet/>
      <dgm:spPr/>
      <dgm:t>
        <a:bodyPr/>
        <a:lstStyle/>
        <a:p>
          <a:endParaRPr lang="en-US"/>
        </a:p>
      </dgm:t>
    </dgm:pt>
    <dgm:pt modelId="{EAA5B145-02F9-49A5-9B98-BA3C95EE139B}">
      <dgm:prSet custT="1"/>
      <dgm:spPr/>
      <dgm:t>
        <a:bodyPr/>
        <a:lstStyle/>
        <a:p>
          <a:r>
            <a:rPr lang="en-US" sz="2000" b="0"/>
            <a:t>Representative sites throughout the distribution system in which the plumbing materials used at the site would be commonly found at other sites served by the system.</a:t>
          </a:r>
          <a:endParaRPr lang="en-US" sz="2000"/>
        </a:p>
      </dgm:t>
    </dgm:pt>
    <dgm:pt modelId="{6BFC4D2F-1752-4F3A-BF32-13E1F2E9535A}" type="parTrans" cxnId="{67233AB9-D2DE-40F0-9199-3175E2B347B3}">
      <dgm:prSet/>
      <dgm:spPr/>
      <dgm:t>
        <a:bodyPr/>
        <a:lstStyle/>
        <a:p>
          <a:endParaRPr lang="en-US"/>
        </a:p>
      </dgm:t>
    </dgm:pt>
    <dgm:pt modelId="{904060DB-54D9-42EC-8462-B8ACA0A82972}" type="sibTrans" cxnId="{67233AB9-D2DE-40F0-9199-3175E2B347B3}">
      <dgm:prSet/>
      <dgm:spPr/>
      <dgm:t>
        <a:bodyPr/>
        <a:lstStyle/>
        <a:p>
          <a:endParaRPr lang="en-US"/>
        </a:p>
      </dgm:t>
    </dgm:pt>
    <dgm:pt modelId="{7031E451-0FE7-46C4-8BCB-6D34C8F6A350}" type="pres">
      <dgm:prSet presAssocID="{63AFB5C2-96DB-4CDE-9016-9DA37E0792E4}" presName="Name0" presStyleCnt="0">
        <dgm:presLayoutVars>
          <dgm:dir/>
          <dgm:animLvl val="lvl"/>
          <dgm:resizeHandles val="exact"/>
        </dgm:presLayoutVars>
      </dgm:prSet>
      <dgm:spPr/>
    </dgm:pt>
    <dgm:pt modelId="{D9E9F2B7-BF96-47B4-9EF0-006B2DAB53D2}" type="pres">
      <dgm:prSet presAssocID="{34043B4F-59AC-4505-B8EF-40F23BE5F3F2}" presName="linNode" presStyleCnt="0"/>
      <dgm:spPr/>
    </dgm:pt>
    <dgm:pt modelId="{ACFCB754-FF18-4FCB-B77D-91970FD7173E}" type="pres">
      <dgm:prSet presAssocID="{34043B4F-59AC-4505-B8EF-40F23BE5F3F2}" presName="parentText" presStyleLbl="alignNode1" presStyleIdx="0" presStyleCnt="2">
        <dgm:presLayoutVars>
          <dgm:chMax val="1"/>
          <dgm:bulletEnabled/>
        </dgm:presLayoutVars>
      </dgm:prSet>
      <dgm:spPr/>
    </dgm:pt>
    <dgm:pt modelId="{29B7204B-5A03-41B6-9D72-931ECFA67285}" type="pres">
      <dgm:prSet presAssocID="{34043B4F-59AC-4505-B8EF-40F23BE5F3F2}" presName="descendantText" presStyleLbl="alignAccFollowNode1" presStyleIdx="0" presStyleCnt="2">
        <dgm:presLayoutVars>
          <dgm:bulletEnabled/>
        </dgm:presLayoutVars>
      </dgm:prSet>
      <dgm:spPr/>
    </dgm:pt>
    <dgm:pt modelId="{7049FCA8-79FA-47DE-A01F-DA37F62854CF}" type="pres">
      <dgm:prSet presAssocID="{8CFA945A-026A-4F38-AB14-AF85B1BD45EE}" presName="sp" presStyleCnt="0"/>
      <dgm:spPr/>
    </dgm:pt>
    <dgm:pt modelId="{F2887B3D-8936-4E58-A380-4446194AEB9E}" type="pres">
      <dgm:prSet presAssocID="{05FF321E-1645-4FCD-A62F-A4EF36D6E4FC}" presName="linNode" presStyleCnt="0"/>
      <dgm:spPr/>
    </dgm:pt>
    <dgm:pt modelId="{3E62B4BA-262F-461B-80E7-3AB9301579E7}" type="pres">
      <dgm:prSet presAssocID="{05FF321E-1645-4FCD-A62F-A4EF36D6E4FC}" presName="parentText" presStyleLbl="alignNode1" presStyleIdx="1" presStyleCnt="2">
        <dgm:presLayoutVars>
          <dgm:chMax val="1"/>
          <dgm:bulletEnabled/>
        </dgm:presLayoutVars>
      </dgm:prSet>
      <dgm:spPr/>
    </dgm:pt>
    <dgm:pt modelId="{0A5043D3-A3B3-4EEE-AF54-B5A278CBD9E7}" type="pres">
      <dgm:prSet presAssocID="{05FF321E-1645-4FCD-A62F-A4EF36D6E4FC}" presName="descendantText" presStyleLbl="alignAccFollowNode1" presStyleIdx="1" presStyleCnt="2">
        <dgm:presLayoutVars>
          <dgm:bulletEnabled/>
        </dgm:presLayoutVars>
      </dgm:prSet>
      <dgm:spPr/>
    </dgm:pt>
  </dgm:ptLst>
  <dgm:cxnLst>
    <dgm:cxn modelId="{85EC910A-DF3A-462B-B781-27DE6BAAD664}" srcId="{34043B4F-59AC-4505-B8EF-40F23BE5F3F2}" destId="{F115DED9-2E02-4141-92C3-A7CD6E8A9412}" srcOrd="0" destOrd="0" parTransId="{0FA2B9EA-B4FC-4094-93BA-BD8742AEAE11}" sibTransId="{5E8F387C-5D75-43B8-8B68-9525A5A8DFED}"/>
    <dgm:cxn modelId="{EA82600C-3865-4DA0-9F31-32C66B889EE9}" type="presOf" srcId="{F115DED9-2E02-4141-92C3-A7CD6E8A9412}" destId="{29B7204B-5A03-41B6-9D72-931ECFA67285}" srcOrd="0" destOrd="0" presId="urn:microsoft.com/office/officeart/2016/7/layout/VerticalSolidActionList"/>
    <dgm:cxn modelId="{5947287B-7F20-4CDC-B2B2-04CBFB09675A}" srcId="{63AFB5C2-96DB-4CDE-9016-9DA37E0792E4}" destId="{34043B4F-59AC-4505-B8EF-40F23BE5F3F2}" srcOrd="0" destOrd="0" parTransId="{9C748D61-3606-4492-94D6-EAD59F37D93A}" sibTransId="{8CFA945A-026A-4F38-AB14-AF85B1BD45EE}"/>
    <dgm:cxn modelId="{67233AB9-D2DE-40F0-9199-3175E2B347B3}" srcId="{05FF321E-1645-4FCD-A62F-A4EF36D6E4FC}" destId="{EAA5B145-02F9-49A5-9B98-BA3C95EE139B}" srcOrd="0" destOrd="0" parTransId="{6BFC4D2F-1752-4F3A-BF32-13E1F2E9535A}" sibTransId="{904060DB-54D9-42EC-8462-B8ACA0A82972}"/>
    <dgm:cxn modelId="{701D7ABF-B349-4970-A454-7BE805B61E7D}" type="presOf" srcId="{63AFB5C2-96DB-4CDE-9016-9DA37E0792E4}" destId="{7031E451-0FE7-46C4-8BCB-6D34C8F6A350}" srcOrd="0" destOrd="0" presId="urn:microsoft.com/office/officeart/2016/7/layout/VerticalSolidActionList"/>
    <dgm:cxn modelId="{77D6ABD8-277B-4D9D-87EC-B0C8EB540965}" srcId="{63AFB5C2-96DB-4CDE-9016-9DA37E0792E4}" destId="{05FF321E-1645-4FCD-A62F-A4EF36D6E4FC}" srcOrd="1" destOrd="0" parTransId="{37B69BE2-629E-4D11-9E36-37C2F53C4781}" sibTransId="{AB84CA4F-8AB8-4373-A6FF-598FA6BC4319}"/>
    <dgm:cxn modelId="{E5B180EE-924C-467D-A03F-35D415A7A5AE}" type="presOf" srcId="{34043B4F-59AC-4505-B8EF-40F23BE5F3F2}" destId="{ACFCB754-FF18-4FCB-B77D-91970FD7173E}" srcOrd="0" destOrd="0" presId="urn:microsoft.com/office/officeart/2016/7/layout/VerticalSolidActionList"/>
    <dgm:cxn modelId="{396BDCF5-A269-4197-98E1-60E2AED64ECC}" type="presOf" srcId="{EAA5B145-02F9-49A5-9B98-BA3C95EE139B}" destId="{0A5043D3-A3B3-4EEE-AF54-B5A278CBD9E7}" srcOrd="0" destOrd="0" presId="urn:microsoft.com/office/officeart/2016/7/layout/VerticalSolidActionList"/>
    <dgm:cxn modelId="{16FBA6F8-D885-4E1A-B2F9-B318A901291E}" type="presOf" srcId="{05FF321E-1645-4FCD-A62F-A4EF36D6E4FC}" destId="{3E62B4BA-262F-461B-80E7-3AB9301579E7}" srcOrd="0" destOrd="0" presId="urn:microsoft.com/office/officeart/2016/7/layout/VerticalSolidActionList"/>
    <dgm:cxn modelId="{7C0E2845-90F2-4E74-B6D3-EE8DDC5FBB33}" type="presParOf" srcId="{7031E451-0FE7-46C4-8BCB-6D34C8F6A350}" destId="{D9E9F2B7-BF96-47B4-9EF0-006B2DAB53D2}" srcOrd="0" destOrd="0" presId="urn:microsoft.com/office/officeart/2016/7/layout/VerticalSolidActionList"/>
    <dgm:cxn modelId="{3543E0E4-4333-4AE3-A356-94DABE7A26C2}" type="presParOf" srcId="{D9E9F2B7-BF96-47B4-9EF0-006B2DAB53D2}" destId="{ACFCB754-FF18-4FCB-B77D-91970FD7173E}" srcOrd="0" destOrd="0" presId="urn:microsoft.com/office/officeart/2016/7/layout/VerticalSolidActionList"/>
    <dgm:cxn modelId="{6C030FD2-DD76-438D-BFA5-BE80B81090AC}" type="presParOf" srcId="{D9E9F2B7-BF96-47B4-9EF0-006B2DAB53D2}" destId="{29B7204B-5A03-41B6-9D72-931ECFA67285}" srcOrd="1" destOrd="0" presId="urn:microsoft.com/office/officeart/2016/7/layout/VerticalSolidActionList"/>
    <dgm:cxn modelId="{111330D9-DFC1-425A-AD28-A451AD9B8687}" type="presParOf" srcId="{7031E451-0FE7-46C4-8BCB-6D34C8F6A350}" destId="{7049FCA8-79FA-47DE-A01F-DA37F62854CF}" srcOrd="1" destOrd="0" presId="urn:microsoft.com/office/officeart/2016/7/layout/VerticalSolidActionList"/>
    <dgm:cxn modelId="{B548CA61-6008-4F4A-9EB3-107A628A8F8D}" type="presParOf" srcId="{7031E451-0FE7-46C4-8BCB-6D34C8F6A350}" destId="{F2887B3D-8936-4E58-A380-4446194AEB9E}" srcOrd="2" destOrd="0" presId="urn:microsoft.com/office/officeart/2016/7/layout/VerticalSolidActionList"/>
    <dgm:cxn modelId="{6420BCCB-A9A1-4EC5-B597-CC446733299C}" type="presParOf" srcId="{F2887B3D-8936-4E58-A380-4446194AEB9E}" destId="{3E62B4BA-262F-461B-80E7-3AB9301579E7}" srcOrd="0" destOrd="0" presId="urn:microsoft.com/office/officeart/2016/7/layout/VerticalSolidActionList"/>
    <dgm:cxn modelId="{31109303-4C2B-4800-803C-A4060EE45B98}" type="presParOf" srcId="{F2887B3D-8936-4E58-A380-4446194AEB9E}" destId="{0A5043D3-A3B3-4EEE-AF54-B5A278CBD9E7}" srcOrd="1" destOrd="0" presId="urn:microsoft.com/office/officeart/2016/7/layout/VerticalSolidAc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AFB5C2-96DB-4CDE-9016-9DA37E0792E4}" type="doc">
      <dgm:prSet loTypeId="urn:microsoft.com/office/officeart/2016/7/layout/VerticalSolidActionList" loCatId="List" qsTypeId="urn:microsoft.com/office/officeart/2005/8/quickstyle/simple4" qsCatId="simple" csTypeId="urn:microsoft.com/office/officeart/2005/8/colors/accent1_3" csCatId="accent1" phldr="1"/>
      <dgm:spPr/>
      <dgm:t>
        <a:bodyPr/>
        <a:lstStyle/>
        <a:p>
          <a:endParaRPr lang="en-US"/>
        </a:p>
      </dgm:t>
    </dgm:pt>
    <dgm:pt modelId="{34043B4F-59AC-4505-B8EF-40F23BE5F3F2}">
      <dgm:prSet/>
      <dgm:spPr/>
      <dgm:t>
        <a:bodyPr/>
        <a:lstStyle/>
        <a:p>
          <a:r>
            <a:rPr lang="en-US"/>
            <a:t>Tier 1</a:t>
          </a:r>
        </a:p>
      </dgm:t>
    </dgm:pt>
    <dgm:pt modelId="{9C748D61-3606-4492-94D6-EAD59F37D93A}" type="parTrans" cxnId="{5947287B-7F20-4CDC-B2B2-04CBFB09675A}">
      <dgm:prSet/>
      <dgm:spPr/>
      <dgm:t>
        <a:bodyPr/>
        <a:lstStyle/>
        <a:p>
          <a:endParaRPr lang="en-US"/>
        </a:p>
      </dgm:t>
    </dgm:pt>
    <dgm:pt modelId="{8CFA945A-026A-4F38-AB14-AF85B1BD45EE}" type="sibTrans" cxnId="{5947287B-7F20-4CDC-B2B2-04CBFB09675A}">
      <dgm:prSet/>
      <dgm:spPr/>
      <dgm:t>
        <a:bodyPr/>
        <a:lstStyle/>
        <a:p>
          <a:endParaRPr lang="en-US"/>
        </a:p>
      </dgm:t>
    </dgm:pt>
    <dgm:pt modelId="{F115DED9-2E02-4141-92C3-A7CD6E8A9412}">
      <dgm:prSet custT="1"/>
      <dgm:spPr/>
      <dgm:t>
        <a:bodyPr/>
        <a:lstStyle/>
        <a:p>
          <a:r>
            <a:rPr lang="en-US" sz="2000"/>
            <a:t>Single-family structures with premise plumbing made of lead and/or served by a lead service line</a:t>
          </a:r>
        </a:p>
      </dgm:t>
    </dgm:pt>
    <dgm:pt modelId="{0FA2B9EA-B4FC-4094-93BA-BD8742AEAE11}" type="parTrans" cxnId="{85EC910A-DF3A-462B-B781-27DE6BAAD664}">
      <dgm:prSet/>
      <dgm:spPr/>
      <dgm:t>
        <a:bodyPr/>
        <a:lstStyle/>
        <a:p>
          <a:endParaRPr lang="en-US"/>
        </a:p>
      </dgm:t>
    </dgm:pt>
    <dgm:pt modelId="{5E8F387C-5D75-43B8-8B68-9525A5A8DFED}" type="sibTrans" cxnId="{85EC910A-DF3A-462B-B781-27DE6BAAD664}">
      <dgm:prSet/>
      <dgm:spPr/>
      <dgm:t>
        <a:bodyPr/>
        <a:lstStyle/>
        <a:p>
          <a:endParaRPr lang="en-US"/>
        </a:p>
      </dgm:t>
    </dgm:pt>
    <dgm:pt modelId="{05FF321E-1645-4FCD-A62F-A4EF36D6E4FC}">
      <dgm:prSet/>
      <dgm:spPr/>
      <dgm:t>
        <a:bodyPr/>
        <a:lstStyle/>
        <a:p>
          <a:r>
            <a:rPr lang="en-US"/>
            <a:t>Tier 2</a:t>
          </a:r>
        </a:p>
      </dgm:t>
    </dgm:pt>
    <dgm:pt modelId="{37B69BE2-629E-4D11-9E36-37C2F53C4781}" type="parTrans" cxnId="{77D6ABD8-277B-4D9D-87EC-B0C8EB540965}">
      <dgm:prSet/>
      <dgm:spPr/>
      <dgm:t>
        <a:bodyPr/>
        <a:lstStyle/>
        <a:p>
          <a:endParaRPr lang="en-US"/>
        </a:p>
      </dgm:t>
    </dgm:pt>
    <dgm:pt modelId="{AB84CA4F-8AB8-4373-A6FF-598FA6BC4319}" type="sibTrans" cxnId="{77D6ABD8-277B-4D9D-87EC-B0C8EB540965}">
      <dgm:prSet/>
      <dgm:spPr/>
      <dgm:t>
        <a:bodyPr/>
        <a:lstStyle/>
        <a:p>
          <a:endParaRPr lang="en-US"/>
        </a:p>
      </dgm:t>
    </dgm:pt>
    <dgm:pt modelId="{EAA5B145-02F9-49A5-9B98-BA3C95EE139B}">
      <dgm:prSet custT="1"/>
      <dgm:spPr/>
      <dgm:t>
        <a:bodyPr/>
        <a:lstStyle/>
        <a:p>
          <a:r>
            <a:rPr lang="en-US" sz="2000"/>
            <a:t>Buildings, including multiple-family residences, with premise plumbing made of lead and/or served by a lead service line</a:t>
          </a:r>
        </a:p>
      </dgm:t>
    </dgm:pt>
    <dgm:pt modelId="{6BFC4D2F-1752-4F3A-BF32-13E1F2E9535A}" type="parTrans" cxnId="{67233AB9-D2DE-40F0-9199-3175E2B347B3}">
      <dgm:prSet/>
      <dgm:spPr/>
      <dgm:t>
        <a:bodyPr/>
        <a:lstStyle/>
        <a:p>
          <a:endParaRPr lang="en-US"/>
        </a:p>
      </dgm:t>
    </dgm:pt>
    <dgm:pt modelId="{904060DB-54D9-42EC-8462-B8ACA0A82972}" type="sibTrans" cxnId="{67233AB9-D2DE-40F0-9199-3175E2B347B3}">
      <dgm:prSet/>
      <dgm:spPr/>
      <dgm:t>
        <a:bodyPr/>
        <a:lstStyle/>
        <a:p>
          <a:endParaRPr lang="en-US"/>
        </a:p>
      </dgm:t>
    </dgm:pt>
    <dgm:pt modelId="{F283BD20-6D9D-47CA-9F7D-9074924F9365}">
      <dgm:prSet/>
      <dgm:spPr/>
      <dgm:t>
        <a:bodyPr/>
        <a:lstStyle/>
        <a:p>
          <a:r>
            <a:rPr lang="en-US"/>
            <a:t>Tier 3</a:t>
          </a:r>
        </a:p>
      </dgm:t>
    </dgm:pt>
    <dgm:pt modelId="{FEBD8420-D7DE-4132-9E73-91AF6143EC60}" type="parTrans" cxnId="{D0F8D0B1-3E96-493C-9BEA-57391BB55591}">
      <dgm:prSet/>
      <dgm:spPr/>
      <dgm:t>
        <a:bodyPr/>
        <a:lstStyle/>
        <a:p>
          <a:endParaRPr lang="en-US"/>
        </a:p>
      </dgm:t>
    </dgm:pt>
    <dgm:pt modelId="{B197E58A-AE53-4CFB-AED7-96C2DC5C148C}" type="sibTrans" cxnId="{D0F8D0B1-3E96-493C-9BEA-57391BB55591}">
      <dgm:prSet/>
      <dgm:spPr/>
      <dgm:t>
        <a:bodyPr/>
        <a:lstStyle/>
        <a:p>
          <a:endParaRPr lang="en-US"/>
        </a:p>
      </dgm:t>
    </dgm:pt>
    <dgm:pt modelId="{9B4D8DC1-4080-4744-A54A-74C6AAC2C200}">
      <dgm:prSet custT="1"/>
      <dgm:spPr/>
      <dgm:t>
        <a:bodyPr/>
        <a:lstStyle/>
        <a:p>
          <a:r>
            <a:rPr lang="en-US" sz="2000"/>
            <a:t>Sites that are served by a lead connector, served by GRR service line or premise plumbing. For community water systems (CWS), this only includes single-family structures. </a:t>
          </a:r>
        </a:p>
      </dgm:t>
    </dgm:pt>
    <dgm:pt modelId="{5647AF9A-7CCF-497C-8EF5-4C98D1225B59}" type="parTrans" cxnId="{2685175F-79F8-4B2F-BE5E-6582712D4266}">
      <dgm:prSet/>
      <dgm:spPr/>
      <dgm:t>
        <a:bodyPr/>
        <a:lstStyle/>
        <a:p>
          <a:endParaRPr lang="en-US"/>
        </a:p>
      </dgm:t>
    </dgm:pt>
    <dgm:pt modelId="{BAE28D24-1467-4C5F-8F4C-CBFBE3071635}" type="sibTrans" cxnId="{2685175F-79F8-4B2F-BE5E-6582712D4266}">
      <dgm:prSet/>
      <dgm:spPr/>
      <dgm:t>
        <a:bodyPr/>
        <a:lstStyle/>
        <a:p>
          <a:endParaRPr lang="en-US"/>
        </a:p>
      </dgm:t>
    </dgm:pt>
    <dgm:pt modelId="{EAB35DFD-DB7B-4A26-BC40-767478AA7121}">
      <dgm:prSet/>
      <dgm:spPr/>
      <dgm:t>
        <a:bodyPr/>
        <a:lstStyle/>
        <a:p>
          <a:r>
            <a:rPr lang="en-US"/>
            <a:t>Tier 4</a:t>
          </a:r>
        </a:p>
      </dgm:t>
    </dgm:pt>
    <dgm:pt modelId="{4D7DE5EA-FA48-4676-831C-A921A8A0439C}" type="parTrans" cxnId="{006C4A54-8EBF-4F51-8CD4-2835814F6D51}">
      <dgm:prSet/>
      <dgm:spPr/>
      <dgm:t>
        <a:bodyPr/>
        <a:lstStyle/>
        <a:p>
          <a:endParaRPr lang="en-US"/>
        </a:p>
      </dgm:t>
    </dgm:pt>
    <dgm:pt modelId="{67B4DC6E-6775-498F-A1C4-979B1A2C399A}" type="sibTrans" cxnId="{006C4A54-8EBF-4F51-8CD4-2835814F6D51}">
      <dgm:prSet/>
      <dgm:spPr/>
      <dgm:t>
        <a:bodyPr/>
        <a:lstStyle/>
        <a:p>
          <a:endParaRPr lang="en-US"/>
        </a:p>
      </dgm:t>
    </dgm:pt>
    <dgm:pt modelId="{745B6CC8-9C66-4084-AA6C-650C813E81E7}">
      <dgm:prSet custT="1"/>
      <dgm:spPr/>
      <dgm:t>
        <a:bodyPr/>
        <a:lstStyle/>
        <a:p>
          <a:r>
            <a:rPr lang="en-US" sz="2000"/>
            <a:t>Sites that contain copper pipes with lead solder installed before State’s applicable lead ban. For CWS, this only includes single-family structures. </a:t>
          </a:r>
        </a:p>
      </dgm:t>
    </dgm:pt>
    <dgm:pt modelId="{89ED53EF-79E5-4E79-90AF-550C966B8415}" type="parTrans" cxnId="{C842792C-1A02-476B-9F73-11A1EC2E4801}">
      <dgm:prSet/>
      <dgm:spPr/>
      <dgm:t>
        <a:bodyPr/>
        <a:lstStyle/>
        <a:p>
          <a:endParaRPr lang="en-US"/>
        </a:p>
      </dgm:t>
    </dgm:pt>
    <dgm:pt modelId="{CAFB9EF5-5EBE-4EE0-BCE8-D98B4939AF51}" type="sibTrans" cxnId="{C842792C-1A02-476B-9F73-11A1EC2E4801}">
      <dgm:prSet/>
      <dgm:spPr/>
      <dgm:t>
        <a:bodyPr/>
        <a:lstStyle/>
        <a:p>
          <a:endParaRPr lang="en-US"/>
        </a:p>
      </dgm:t>
    </dgm:pt>
    <dgm:pt modelId="{710C38AE-BF6C-4384-9BD5-7B27932DC543}">
      <dgm:prSet/>
      <dgm:spPr/>
      <dgm:t>
        <a:bodyPr/>
        <a:lstStyle/>
        <a:p>
          <a:r>
            <a:rPr lang="en-US"/>
            <a:t>Tier 5</a:t>
          </a:r>
        </a:p>
      </dgm:t>
    </dgm:pt>
    <dgm:pt modelId="{A7DB3E2B-1BA9-49A3-9A2F-01B41F752509}" type="parTrans" cxnId="{ADA4AD9D-7A07-41D9-BD70-676F39EFCE24}">
      <dgm:prSet/>
      <dgm:spPr/>
      <dgm:t>
        <a:bodyPr/>
        <a:lstStyle/>
        <a:p>
          <a:endParaRPr lang="en-US"/>
        </a:p>
      </dgm:t>
    </dgm:pt>
    <dgm:pt modelId="{FF27F1B8-D075-423A-98F3-1DF3D009EF1F}" type="sibTrans" cxnId="{ADA4AD9D-7A07-41D9-BD70-676F39EFCE24}">
      <dgm:prSet/>
      <dgm:spPr/>
      <dgm:t>
        <a:bodyPr/>
        <a:lstStyle/>
        <a:p>
          <a:endParaRPr lang="en-US"/>
        </a:p>
      </dgm:t>
    </dgm:pt>
    <dgm:pt modelId="{77D8E7FD-526B-475B-AA61-09D04E8A806A}">
      <dgm:prSet custT="1"/>
      <dgm:spPr/>
      <dgm:t>
        <a:bodyPr/>
        <a:lstStyle/>
        <a:p>
          <a:r>
            <a:rPr lang="en-US" sz="2000"/>
            <a:t>Representative sites with plumbing materials commonly found throughout the distribution system. </a:t>
          </a:r>
        </a:p>
      </dgm:t>
    </dgm:pt>
    <dgm:pt modelId="{2B7A5B30-C285-4062-A11C-8B4B021225FC}" type="parTrans" cxnId="{8D03E2D3-39FC-4433-81F0-693BA653D781}">
      <dgm:prSet/>
      <dgm:spPr/>
      <dgm:t>
        <a:bodyPr/>
        <a:lstStyle/>
        <a:p>
          <a:endParaRPr lang="en-US"/>
        </a:p>
      </dgm:t>
    </dgm:pt>
    <dgm:pt modelId="{01E994BE-9EE4-4613-B601-195D78860971}" type="sibTrans" cxnId="{8D03E2D3-39FC-4433-81F0-693BA653D781}">
      <dgm:prSet/>
      <dgm:spPr/>
      <dgm:t>
        <a:bodyPr/>
        <a:lstStyle/>
        <a:p>
          <a:endParaRPr lang="en-US"/>
        </a:p>
      </dgm:t>
    </dgm:pt>
    <dgm:pt modelId="{7031E451-0FE7-46C4-8BCB-6D34C8F6A350}" type="pres">
      <dgm:prSet presAssocID="{63AFB5C2-96DB-4CDE-9016-9DA37E0792E4}" presName="Name0" presStyleCnt="0">
        <dgm:presLayoutVars>
          <dgm:dir/>
          <dgm:animLvl val="lvl"/>
          <dgm:resizeHandles val="exact"/>
        </dgm:presLayoutVars>
      </dgm:prSet>
      <dgm:spPr/>
    </dgm:pt>
    <dgm:pt modelId="{D9E9F2B7-BF96-47B4-9EF0-006B2DAB53D2}" type="pres">
      <dgm:prSet presAssocID="{34043B4F-59AC-4505-B8EF-40F23BE5F3F2}" presName="linNode" presStyleCnt="0"/>
      <dgm:spPr/>
    </dgm:pt>
    <dgm:pt modelId="{ACFCB754-FF18-4FCB-B77D-91970FD7173E}" type="pres">
      <dgm:prSet presAssocID="{34043B4F-59AC-4505-B8EF-40F23BE5F3F2}" presName="parentText" presStyleLbl="alignNode1" presStyleIdx="0" presStyleCnt="5">
        <dgm:presLayoutVars>
          <dgm:chMax val="1"/>
          <dgm:bulletEnabled/>
        </dgm:presLayoutVars>
      </dgm:prSet>
      <dgm:spPr/>
    </dgm:pt>
    <dgm:pt modelId="{29B7204B-5A03-41B6-9D72-931ECFA67285}" type="pres">
      <dgm:prSet presAssocID="{34043B4F-59AC-4505-B8EF-40F23BE5F3F2}" presName="descendantText" presStyleLbl="alignAccFollowNode1" presStyleIdx="0" presStyleCnt="5">
        <dgm:presLayoutVars>
          <dgm:bulletEnabled/>
        </dgm:presLayoutVars>
      </dgm:prSet>
      <dgm:spPr/>
    </dgm:pt>
    <dgm:pt modelId="{7049FCA8-79FA-47DE-A01F-DA37F62854CF}" type="pres">
      <dgm:prSet presAssocID="{8CFA945A-026A-4F38-AB14-AF85B1BD45EE}" presName="sp" presStyleCnt="0"/>
      <dgm:spPr/>
    </dgm:pt>
    <dgm:pt modelId="{F2887B3D-8936-4E58-A380-4446194AEB9E}" type="pres">
      <dgm:prSet presAssocID="{05FF321E-1645-4FCD-A62F-A4EF36D6E4FC}" presName="linNode" presStyleCnt="0"/>
      <dgm:spPr/>
    </dgm:pt>
    <dgm:pt modelId="{3E62B4BA-262F-461B-80E7-3AB9301579E7}" type="pres">
      <dgm:prSet presAssocID="{05FF321E-1645-4FCD-A62F-A4EF36D6E4FC}" presName="parentText" presStyleLbl="alignNode1" presStyleIdx="1" presStyleCnt="5">
        <dgm:presLayoutVars>
          <dgm:chMax val="1"/>
          <dgm:bulletEnabled/>
        </dgm:presLayoutVars>
      </dgm:prSet>
      <dgm:spPr/>
    </dgm:pt>
    <dgm:pt modelId="{0A5043D3-A3B3-4EEE-AF54-B5A278CBD9E7}" type="pres">
      <dgm:prSet presAssocID="{05FF321E-1645-4FCD-A62F-A4EF36D6E4FC}" presName="descendantText" presStyleLbl="alignAccFollowNode1" presStyleIdx="1" presStyleCnt="5">
        <dgm:presLayoutVars>
          <dgm:bulletEnabled/>
        </dgm:presLayoutVars>
      </dgm:prSet>
      <dgm:spPr/>
    </dgm:pt>
    <dgm:pt modelId="{9A67880E-092D-4D29-97CF-0CC475BC6E11}" type="pres">
      <dgm:prSet presAssocID="{AB84CA4F-8AB8-4373-A6FF-598FA6BC4319}" presName="sp" presStyleCnt="0"/>
      <dgm:spPr/>
    </dgm:pt>
    <dgm:pt modelId="{F1774FEF-16F6-43B1-8995-34A3AD4EF5D9}" type="pres">
      <dgm:prSet presAssocID="{F283BD20-6D9D-47CA-9F7D-9074924F9365}" presName="linNode" presStyleCnt="0"/>
      <dgm:spPr/>
    </dgm:pt>
    <dgm:pt modelId="{0387F721-15FE-4AAB-A796-7F5E7465F874}" type="pres">
      <dgm:prSet presAssocID="{F283BD20-6D9D-47CA-9F7D-9074924F9365}" presName="parentText" presStyleLbl="alignNode1" presStyleIdx="2" presStyleCnt="5">
        <dgm:presLayoutVars>
          <dgm:chMax val="1"/>
          <dgm:bulletEnabled/>
        </dgm:presLayoutVars>
      </dgm:prSet>
      <dgm:spPr/>
    </dgm:pt>
    <dgm:pt modelId="{157EA96D-F35F-47E4-A495-397427E5A2D8}" type="pres">
      <dgm:prSet presAssocID="{F283BD20-6D9D-47CA-9F7D-9074924F9365}" presName="descendantText" presStyleLbl="alignAccFollowNode1" presStyleIdx="2" presStyleCnt="5">
        <dgm:presLayoutVars>
          <dgm:bulletEnabled/>
        </dgm:presLayoutVars>
      </dgm:prSet>
      <dgm:spPr/>
    </dgm:pt>
    <dgm:pt modelId="{044964CE-3402-4017-A330-D6827DB2956B}" type="pres">
      <dgm:prSet presAssocID="{B197E58A-AE53-4CFB-AED7-96C2DC5C148C}" presName="sp" presStyleCnt="0"/>
      <dgm:spPr/>
    </dgm:pt>
    <dgm:pt modelId="{C3E3366A-8197-4BC1-BCED-E87293C59628}" type="pres">
      <dgm:prSet presAssocID="{EAB35DFD-DB7B-4A26-BC40-767478AA7121}" presName="linNode" presStyleCnt="0"/>
      <dgm:spPr/>
    </dgm:pt>
    <dgm:pt modelId="{C7239F73-3AFD-45BA-94EF-2B035D611CC2}" type="pres">
      <dgm:prSet presAssocID="{EAB35DFD-DB7B-4A26-BC40-767478AA7121}" presName="parentText" presStyleLbl="alignNode1" presStyleIdx="3" presStyleCnt="5">
        <dgm:presLayoutVars>
          <dgm:chMax val="1"/>
          <dgm:bulletEnabled/>
        </dgm:presLayoutVars>
      </dgm:prSet>
      <dgm:spPr/>
    </dgm:pt>
    <dgm:pt modelId="{C776EBAD-8C64-429F-BB02-FC3541DC72A6}" type="pres">
      <dgm:prSet presAssocID="{EAB35DFD-DB7B-4A26-BC40-767478AA7121}" presName="descendantText" presStyleLbl="alignAccFollowNode1" presStyleIdx="3" presStyleCnt="5">
        <dgm:presLayoutVars>
          <dgm:bulletEnabled/>
        </dgm:presLayoutVars>
      </dgm:prSet>
      <dgm:spPr/>
    </dgm:pt>
    <dgm:pt modelId="{48D68CF7-4F88-4273-9632-AF564758A847}" type="pres">
      <dgm:prSet presAssocID="{67B4DC6E-6775-498F-A1C4-979B1A2C399A}" presName="sp" presStyleCnt="0"/>
      <dgm:spPr/>
    </dgm:pt>
    <dgm:pt modelId="{9B9405DD-2734-4CDE-A28E-DA5023CF74C4}" type="pres">
      <dgm:prSet presAssocID="{710C38AE-BF6C-4384-9BD5-7B27932DC543}" presName="linNode" presStyleCnt="0"/>
      <dgm:spPr/>
    </dgm:pt>
    <dgm:pt modelId="{1FA9C02B-B4CC-48A1-AC46-812FB0C2E8CB}" type="pres">
      <dgm:prSet presAssocID="{710C38AE-BF6C-4384-9BD5-7B27932DC543}" presName="parentText" presStyleLbl="alignNode1" presStyleIdx="4" presStyleCnt="5">
        <dgm:presLayoutVars>
          <dgm:chMax val="1"/>
          <dgm:bulletEnabled/>
        </dgm:presLayoutVars>
      </dgm:prSet>
      <dgm:spPr/>
    </dgm:pt>
    <dgm:pt modelId="{B599A85B-8976-421B-9B61-57553A31376B}" type="pres">
      <dgm:prSet presAssocID="{710C38AE-BF6C-4384-9BD5-7B27932DC543}" presName="descendantText" presStyleLbl="alignAccFollowNode1" presStyleIdx="4" presStyleCnt="5">
        <dgm:presLayoutVars>
          <dgm:bulletEnabled/>
        </dgm:presLayoutVars>
      </dgm:prSet>
      <dgm:spPr/>
    </dgm:pt>
  </dgm:ptLst>
  <dgm:cxnLst>
    <dgm:cxn modelId="{85EC910A-DF3A-462B-B781-27DE6BAAD664}" srcId="{34043B4F-59AC-4505-B8EF-40F23BE5F3F2}" destId="{F115DED9-2E02-4141-92C3-A7CD6E8A9412}" srcOrd="0" destOrd="0" parTransId="{0FA2B9EA-B4FC-4094-93BA-BD8742AEAE11}" sibTransId="{5E8F387C-5D75-43B8-8B68-9525A5A8DFED}"/>
    <dgm:cxn modelId="{EA82600C-3865-4DA0-9F31-32C66B889EE9}" type="presOf" srcId="{F115DED9-2E02-4141-92C3-A7CD6E8A9412}" destId="{29B7204B-5A03-41B6-9D72-931ECFA67285}" srcOrd="0" destOrd="0" presId="urn:microsoft.com/office/officeart/2016/7/layout/VerticalSolidActionList"/>
    <dgm:cxn modelId="{C842792C-1A02-476B-9F73-11A1EC2E4801}" srcId="{EAB35DFD-DB7B-4A26-BC40-767478AA7121}" destId="{745B6CC8-9C66-4084-AA6C-650C813E81E7}" srcOrd="0" destOrd="0" parTransId="{89ED53EF-79E5-4E79-90AF-550C966B8415}" sibTransId="{CAFB9EF5-5EBE-4EE0-BCE8-D98B4939AF51}"/>
    <dgm:cxn modelId="{E24A632D-FCA1-4AE0-94A3-0D80CF35ECAD}" type="presOf" srcId="{77D8E7FD-526B-475B-AA61-09D04E8A806A}" destId="{B599A85B-8976-421B-9B61-57553A31376B}" srcOrd="0" destOrd="0" presId="urn:microsoft.com/office/officeart/2016/7/layout/VerticalSolidActionList"/>
    <dgm:cxn modelId="{2685175F-79F8-4B2F-BE5E-6582712D4266}" srcId="{F283BD20-6D9D-47CA-9F7D-9074924F9365}" destId="{9B4D8DC1-4080-4744-A54A-74C6AAC2C200}" srcOrd="0" destOrd="0" parTransId="{5647AF9A-7CCF-497C-8EF5-4C98D1225B59}" sibTransId="{BAE28D24-1467-4C5F-8F4C-CBFBE3071635}"/>
    <dgm:cxn modelId="{871E9165-0A9E-4DED-8F8E-909465242BBF}" type="presOf" srcId="{EAB35DFD-DB7B-4A26-BC40-767478AA7121}" destId="{C7239F73-3AFD-45BA-94EF-2B035D611CC2}" srcOrd="0" destOrd="0" presId="urn:microsoft.com/office/officeart/2016/7/layout/VerticalSolidActionList"/>
    <dgm:cxn modelId="{8A810F71-764D-4F80-80CE-9ED36A34C0F9}" type="presOf" srcId="{9B4D8DC1-4080-4744-A54A-74C6AAC2C200}" destId="{157EA96D-F35F-47E4-A495-397427E5A2D8}" srcOrd="0" destOrd="0" presId="urn:microsoft.com/office/officeart/2016/7/layout/VerticalSolidActionList"/>
    <dgm:cxn modelId="{006C4A54-8EBF-4F51-8CD4-2835814F6D51}" srcId="{63AFB5C2-96DB-4CDE-9016-9DA37E0792E4}" destId="{EAB35DFD-DB7B-4A26-BC40-767478AA7121}" srcOrd="3" destOrd="0" parTransId="{4D7DE5EA-FA48-4676-831C-A921A8A0439C}" sibTransId="{67B4DC6E-6775-498F-A1C4-979B1A2C399A}"/>
    <dgm:cxn modelId="{5947287B-7F20-4CDC-B2B2-04CBFB09675A}" srcId="{63AFB5C2-96DB-4CDE-9016-9DA37E0792E4}" destId="{34043B4F-59AC-4505-B8EF-40F23BE5F3F2}" srcOrd="0" destOrd="0" parTransId="{9C748D61-3606-4492-94D6-EAD59F37D93A}" sibTransId="{8CFA945A-026A-4F38-AB14-AF85B1BD45EE}"/>
    <dgm:cxn modelId="{2F37C382-ED8A-4642-BA7F-659BFD2A51F3}" type="presOf" srcId="{745B6CC8-9C66-4084-AA6C-650C813E81E7}" destId="{C776EBAD-8C64-429F-BB02-FC3541DC72A6}" srcOrd="0" destOrd="0" presId="urn:microsoft.com/office/officeart/2016/7/layout/VerticalSolidActionList"/>
    <dgm:cxn modelId="{ADA4AD9D-7A07-41D9-BD70-676F39EFCE24}" srcId="{63AFB5C2-96DB-4CDE-9016-9DA37E0792E4}" destId="{710C38AE-BF6C-4384-9BD5-7B27932DC543}" srcOrd="4" destOrd="0" parTransId="{A7DB3E2B-1BA9-49A3-9A2F-01B41F752509}" sibTransId="{FF27F1B8-D075-423A-98F3-1DF3D009EF1F}"/>
    <dgm:cxn modelId="{3AA186AC-43EC-44EB-B778-0226B58DD907}" type="presOf" srcId="{710C38AE-BF6C-4384-9BD5-7B27932DC543}" destId="{1FA9C02B-B4CC-48A1-AC46-812FB0C2E8CB}" srcOrd="0" destOrd="0" presId="urn:microsoft.com/office/officeart/2016/7/layout/VerticalSolidActionList"/>
    <dgm:cxn modelId="{D0F8D0B1-3E96-493C-9BEA-57391BB55591}" srcId="{63AFB5C2-96DB-4CDE-9016-9DA37E0792E4}" destId="{F283BD20-6D9D-47CA-9F7D-9074924F9365}" srcOrd="2" destOrd="0" parTransId="{FEBD8420-D7DE-4132-9E73-91AF6143EC60}" sibTransId="{B197E58A-AE53-4CFB-AED7-96C2DC5C148C}"/>
    <dgm:cxn modelId="{67233AB9-D2DE-40F0-9199-3175E2B347B3}" srcId="{05FF321E-1645-4FCD-A62F-A4EF36D6E4FC}" destId="{EAA5B145-02F9-49A5-9B98-BA3C95EE139B}" srcOrd="0" destOrd="0" parTransId="{6BFC4D2F-1752-4F3A-BF32-13E1F2E9535A}" sibTransId="{904060DB-54D9-42EC-8462-B8ACA0A82972}"/>
    <dgm:cxn modelId="{701D7ABF-B349-4970-A454-7BE805B61E7D}" type="presOf" srcId="{63AFB5C2-96DB-4CDE-9016-9DA37E0792E4}" destId="{7031E451-0FE7-46C4-8BCB-6D34C8F6A350}" srcOrd="0" destOrd="0" presId="urn:microsoft.com/office/officeart/2016/7/layout/VerticalSolidActionList"/>
    <dgm:cxn modelId="{8D03E2D3-39FC-4433-81F0-693BA653D781}" srcId="{710C38AE-BF6C-4384-9BD5-7B27932DC543}" destId="{77D8E7FD-526B-475B-AA61-09D04E8A806A}" srcOrd="0" destOrd="0" parTransId="{2B7A5B30-C285-4062-A11C-8B4B021225FC}" sibTransId="{01E994BE-9EE4-4613-B601-195D78860971}"/>
    <dgm:cxn modelId="{77D6ABD8-277B-4D9D-87EC-B0C8EB540965}" srcId="{63AFB5C2-96DB-4CDE-9016-9DA37E0792E4}" destId="{05FF321E-1645-4FCD-A62F-A4EF36D6E4FC}" srcOrd="1" destOrd="0" parTransId="{37B69BE2-629E-4D11-9E36-37C2F53C4781}" sibTransId="{AB84CA4F-8AB8-4373-A6FF-598FA6BC4319}"/>
    <dgm:cxn modelId="{4BD4CDDA-E42F-4E56-9A62-C32C3F6D51E7}" type="presOf" srcId="{F283BD20-6D9D-47CA-9F7D-9074924F9365}" destId="{0387F721-15FE-4AAB-A796-7F5E7465F874}" srcOrd="0" destOrd="0" presId="urn:microsoft.com/office/officeart/2016/7/layout/VerticalSolidActionList"/>
    <dgm:cxn modelId="{E5B180EE-924C-467D-A03F-35D415A7A5AE}" type="presOf" srcId="{34043B4F-59AC-4505-B8EF-40F23BE5F3F2}" destId="{ACFCB754-FF18-4FCB-B77D-91970FD7173E}" srcOrd="0" destOrd="0" presId="urn:microsoft.com/office/officeart/2016/7/layout/VerticalSolidActionList"/>
    <dgm:cxn modelId="{396BDCF5-A269-4197-98E1-60E2AED64ECC}" type="presOf" srcId="{EAA5B145-02F9-49A5-9B98-BA3C95EE139B}" destId="{0A5043D3-A3B3-4EEE-AF54-B5A278CBD9E7}" srcOrd="0" destOrd="0" presId="urn:microsoft.com/office/officeart/2016/7/layout/VerticalSolidActionList"/>
    <dgm:cxn modelId="{16FBA6F8-D885-4E1A-B2F9-B318A901291E}" type="presOf" srcId="{05FF321E-1645-4FCD-A62F-A4EF36D6E4FC}" destId="{3E62B4BA-262F-461B-80E7-3AB9301579E7}" srcOrd="0" destOrd="0" presId="urn:microsoft.com/office/officeart/2016/7/layout/VerticalSolidActionList"/>
    <dgm:cxn modelId="{7C0E2845-90F2-4E74-B6D3-EE8DDC5FBB33}" type="presParOf" srcId="{7031E451-0FE7-46C4-8BCB-6D34C8F6A350}" destId="{D9E9F2B7-BF96-47B4-9EF0-006B2DAB53D2}" srcOrd="0" destOrd="0" presId="urn:microsoft.com/office/officeart/2016/7/layout/VerticalSolidActionList"/>
    <dgm:cxn modelId="{3543E0E4-4333-4AE3-A356-94DABE7A26C2}" type="presParOf" srcId="{D9E9F2B7-BF96-47B4-9EF0-006B2DAB53D2}" destId="{ACFCB754-FF18-4FCB-B77D-91970FD7173E}" srcOrd="0" destOrd="0" presId="urn:microsoft.com/office/officeart/2016/7/layout/VerticalSolidActionList"/>
    <dgm:cxn modelId="{6C030FD2-DD76-438D-BFA5-BE80B81090AC}" type="presParOf" srcId="{D9E9F2B7-BF96-47B4-9EF0-006B2DAB53D2}" destId="{29B7204B-5A03-41B6-9D72-931ECFA67285}" srcOrd="1" destOrd="0" presId="urn:microsoft.com/office/officeart/2016/7/layout/VerticalSolidActionList"/>
    <dgm:cxn modelId="{111330D9-DFC1-425A-AD28-A451AD9B8687}" type="presParOf" srcId="{7031E451-0FE7-46C4-8BCB-6D34C8F6A350}" destId="{7049FCA8-79FA-47DE-A01F-DA37F62854CF}" srcOrd="1" destOrd="0" presId="urn:microsoft.com/office/officeart/2016/7/layout/VerticalSolidActionList"/>
    <dgm:cxn modelId="{B548CA61-6008-4F4A-9EB3-107A628A8F8D}" type="presParOf" srcId="{7031E451-0FE7-46C4-8BCB-6D34C8F6A350}" destId="{F2887B3D-8936-4E58-A380-4446194AEB9E}" srcOrd="2" destOrd="0" presId="urn:microsoft.com/office/officeart/2016/7/layout/VerticalSolidActionList"/>
    <dgm:cxn modelId="{6420BCCB-A9A1-4EC5-B597-CC446733299C}" type="presParOf" srcId="{F2887B3D-8936-4E58-A380-4446194AEB9E}" destId="{3E62B4BA-262F-461B-80E7-3AB9301579E7}" srcOrd="0" destOrd="0" presId="urn:microsoft.com/office/officeart/2016/7/layout/VerticalSolidActionList"/>
    <dgm:cxn modelId="{31109303-4C2B-4800-803C-A4060EE45B98}" type="presParOf" srcId="{F2887B3D-8936-4E58-A380-4446194AEB9E}" destId="{0A5043D3-A3B3-4EEE-AF54-B5A278CBD9E7}" srcOrd="1" destOrd="0" presId="urn:microsoft.com/office/officeart/2016/7/layout/VerticalSolidActionList"/>
    <dgm:cxn modelId="{8801E191-AF21-4DB9-9F23-F54D84F221C7}" type="presParOf" srcId="{7031E451-0FE7-46C4-8BCB-6D34C8F6A350}" destId="{9A67880E-092D-4D29-97CF-0CC475BC6E11}" srcOrd="3" destOrd="0" presId="urn:microsoft.com/office/officeart/2016/7/layout/VerticalSolidActionList"/>
    <dgm:cxn modelId="{6C9E467A-7738-4895-8D5B-EF5054F7582E}" type="presParOf" srcId="{7031E451-0FE7-46C4-8BCB-6D34C8F6A350}" destId="{F1774FEF-16F6-43B1-8995-34A3AD4EF5D9}" srcOrd="4" destOrd="0" presId="urn:microsoft.com/office/officeart/2016/7/layout/VerticalSolidActionList"/>
    <dgm:cxn modelId="{94957775-E77D-43E0-8588-750C5B639B04}" type="presParOf" srcId="{F1774FEF-16F6-43B1-8995-34A3AD4EF5D9}" destId="{0387F721-15FE-4AAB-A796-7F5E7465F874}" srcOrd="0" destOrd="0" presId="urn:microsoft.com/office/officeart/2016/7/layout/VerticalSolidActionList"/>
    <dgm:cxn modelId="{E0430858-3FEB-4F11-A170-E448ADCA1815}" type="presParOf" srcId="{F1774FEF-16F6-43B1-8995-34A3AD4EF5D9}" destId="{157EA96D-F35F-47E4-A495-397427E5A2D8}" srcOrd="1" destOrd="0" presId="urn:microsoft.com/office/officeart/2016/7/layout/VerticalSolidActionList"/>
    <dgm:cxn modelId="{86357DB5-A470-4341-ADE3-3AB08050C3B6}" type="presParOf" srcId="{7031E451-0FE7-46C4-8BCB-6D34C8F6A350}" destId="{044964CE-3402-4017-A330-D6827DB2956B}" srcOrd="5" destOrd="0" presId="urn:microsoft.com/office/officeart/2016/7/layout/VerticalSolidActionList"/>
    <dgm:cxn modelId="{2C60C2AF-86B1-4F9A-8C1E-B11D45B6FF7A}" type="presParOf" srcId="{7031E451-0FE7-46C4-8BCB-6D34C8F6A350}" destId="{C3E3366A-8197-4BC1-BCED-E87293C59628}" srcOrd="6" destOrd="0" presId="urn:microsoft.com/office/officeart/2016/7/layout/VerticalSolidActionList"/>
    <dgm:cxn modelId="{894122C5-BF75-4908-93B5-85C51C37CB18}" type="presParOf" srcId="{C3E3366A-8197-4BC1-BCED-E87293C59628}" destId="{C7239F73-3AFD-45BA-94EF-2B035D611CC2}" srcOrd="0" destOrd="0" presId="urn:microsoft.com/office/officeart/2016/7/layout/VerticalSolidActionList"/>
    <dgm:cxn modelId="{A5E6D90E-8A4A-46B4-8C94-9E4CBD1A4A4D}" type="presParOf" srcId="{C3E3366A-8197-4BC1-BCED-E87293C59628}" destId="{C776EBAD-8C64-429F-BB02-FC3541DC72A6}" srcOrd="1" destOrd="0" presId="urn:microsoft.com/office/officeart/2016/7/layout/VerticalSolidActionList"/>
    <dgm:cxn modelId="{0FF6E205-6080-4F5C-89F3-C9DFFE3A5AA3}" type="presParOf" srcId="{7031E451-0FE7-46C4-8BCB-6D34C8F6A350}" destId="{48D68CF7-4F88-4273-9632-AF564758A847}" srcOrd="7" destOrd="0" presId="urn:microsoft.com/office/officeart/2016/7/layout/VerticalSolidActionList"/>
    <dgm:cxn modelId="{D2CB4971-D82D-4BCB-8BCF-D397CEF0AB08}" type="presParOf" srcId="{7031E451-0FE7-46C4-8BCB-6D34C8F6A350}" destId="{9B9405DD-2734-4CDE-A28E-DA5023CF74C4}" srcOrd="8" destOrd="0" presId="urn:microsoft.com/office/officeart/2016/7/layout/VerticalSolidActionList"/>
    <dgm:cxn modelId="{31BFF1F9-91E7-4D4C-91E6-6C4BC35E6B1B}" type="presParOf" srcId="{9B9405DD-2734-4CDE-A28E-DA5023CF74C4}" destId="{1FA9C02B-B4CC-48A1-AC46-812FB0C2E8CB}" srcOrd="0" destOrd="0" presId="urn:microsoft.com/office/officeart/2016/7/layout/VerticalSolidActionList"/>
    <dgm:cxn modelId="{FC9BC3A6-2BAF-4F60-B09E-07450E5BAA51}" type="presParOf" srcId="{9B9405DD-2734-4CDE-A28E-DA5023CF74C4}" destId="{B599A85B-8976-421B-9B61-57553A31376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7204B-5A03-41B6-9D72-931ECFA67285}">
      <dsp:nvSpPr>
        <dsp:cNvPr id="0" name=""/>
        <dsp:cNvSpPr/>
      </dsp:nvSpPr>
      <dsp:spPr>
        <a:xfrm>
          <a:off x="1081678" y="1910"/>
          <a:ext cx="4326713" cy="98950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950" tIns="251335" rIns="83950" bIns="251335" numCol="1" spcCol="1270" anchor="ctr" anchorCtr="0">
          <a:noAutofit/>
        </a:bodyPr>
        <a:lstStyle/>
        <a:p>
          <a:pPr marL="0" lvl="0" indent="0" algn="l" defTabSz="711200">
            <a:lnSpc>
              <a:spcPct val="90000"/>
            </a:lnSpc>
            <a:spcBef>
              <a:spcPct val="0"/>
            </a:spcBef>
            <a:spcAft>
              <a:spcPct val="35000"/>
            </a:spcAft>
            <a:buNone/>
          </a:pPr>
          <a:r>
            <a:rPr lang="en-US" sz="1600" kern="1200"/>
            <a:t>Single family structures that contain lead pipes, or copper pipes with lead solder </a:t>
          </a:r>
          <a:r>
            <a:rPr lang="en-US" sz="1600" b="1" kern="1200"/>
            <a:t>installed between 1982 and 1989,</a:t>
          </a:r>
          <a:r>
            <a:rPr lang="en-US" sz="1600" kern="1200"/>
            <a:t> and/or are served by lead service lines.</a:t>
          </a:r>
        </a:p>
      </dsp:txBody>
      <dsp:txXfrm>
        <a:off x="1081678" y="1910"/>
        <a:ext cx="4326713" cy="989507"/>
      </dsp:txXfrm>
    </dsp:sp>
    <dsp:sp modelId="{ACFCB754-FF18-4FCB-B77D-91970FD7173E}">
      <dsp:nvSpPr>
        <dsp:cNvPr id="0" name=""/>
        <dsp:cNvSpPr/>
      </dsp:nvSpPr>
      <dsp:spPr>
        <a:xfrm>
          <a:off x="0" y="1910"/>
          <a:ext cx="1081678" cy="989507"/>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7239" tIns="97741" rIns="57239" bIns="97741" numCol="1" spcCol="1270" anchor="ctr" anchorCtr="0">
          <a:noAutofit/>
        </a:bodyPr>
        <a:lstStyle/>
        <a:p>
          <a:pPr marL="0" lvl="0" indent="0" algn="ctr" defTabSz="1244600">
            <a:lnSpc>
              <a:spcPct val="90000"/>
            </a:lnSpc>
            <a:spcBef>
              <a:spcPct val="0"/>
            </a:spcBef>
            <a:spcAft>
              <a:spcPct val="35000"/>
            </a:spcAft>
            <a:buNone/>
          </a:pPr>
          <a:r>
            <a:rPr lang="en-US" sz="2800" kern="1200"/>
            <a:t>Tier 1</a:t>
          </a:r>
        </a:p>
      </dsp:txBody>
      <dsp:txXfrm>
        <a:off x="0" y="1910"/>
        <a:ext cx="1081678" cy="989507"/>
      </dsp:txXfrm>
    </dsp:sp>
    <dsp:sp modelId="{0A5043D3-A3B3-4EEE-AF54-B5A278CBD9E7}">
      <dsp:nvSpPr>
        <dsp:cNvPr id="0" name=""/>
        <dsp:cNvSpPr/>
      </dsp:nvSpPr>
      <dsp:spPr>
        <a:xfrm>
          <a:off x="1081678" y="1050788"/>
          <a:ext cx="4326713" cy="98950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950" tIns="251335" rIns="83950" bIns="251335" numCol="1" spcCol="1270" anchor="ctr" anchorCtr="0">
          <a:noAutofit/>
        </a:bodyPr>
        <a:lstStyle/>
        <a:p>
          <a:pPr marL="0" lvl="0" indent="0" algn="l" defTabSz="666750">
            <a:lnSpc>
              <a:spcPct val="90000"/>
            </a:lnSpc>
            <a:spcBef>
              <a:spcPct val="0"/>
            </a:spcBef>
            <a:spcAft>
              <a:spcPct val="35000"/>
            </a:spcAft>
            <a:buNone/>
          </a:pPr>
          <a:r>
            <a:rPr lang="en-US" sz="1500" kern="1200"/>
            <a:t>Buildings and multiple-family residences that contain lead pipes, or copper pipes with lead solder </a:t>
          </a:r>
          <a:r>
            <a:rPr lang="en-US" sz="1500" b="1" kern="1200"/>
            <a:t>installed between 1982 and 1989,</a:t>
          </a:r>
          <a:r>
            <a:rPr lang="en-US" sz="1500" kern="1200"/>
            <a:t> and/or are served by lead service lines.</a:t>
          </a:r>
        </a:p>
      </dsp:txBody>
      <dsp:txXfrm>
        <a:off x="1081678" y="1050788"/>
        <a:ext cx="4326713" cy="989507"/>
      </dsp:txXfrm>
    </dsp:sp>
    <dsp:sp modelId="{3E62B4BA-262F-461B-80E7-3AB9301579E7}">
      <dsp:nvSpPr>
        <dsp:cNvPr id="0" name=""/>
        <dsp:cNvSpPr/>
      </dsp:nvSpPr>
      <dsp:spPr>
        <a:xfrm>
          <a:off x="0" y="1050788"/>
          <a:ext cx="1081678" cy="989507"/>
        </a:xfrm>
        <a:prstGeom prst="rect">
          <a:avLst/>
        </a:prstGeom>
        <a:gradFill rotWithShape="0">
          <a:gsLst>
            <a:gs pos="0">
              <a:schemeClr val="accent1">
                <a:shade val="80000"/>
                <a:hueOff val="102082"/>
                <a:satOff val="-1464"/>
                <a:lumOff val="8538"/>
                <a:alphaOff val="0"/>
                <a:shade val="51000"/>
                <a:satMod val="130000"/>
              </a:schemeClr>
            </a:gs>
            <a:gs pos="80000">
              <a:schemeClr val="accent1">
                <a:shade val="80000"/>
                <a:hueOff val="102082"/>
                <a:satOff val="-1464"/>
                <a:lumOff val="8538"/>
                <a:alphaOff val="0"/>
                <a:shade val="93000"/>
                <a:satMod val="130000"/>
              </a:schemeClr>
            </a:gs>
            <a:gs pos="100000">
              <a:schemeClr val="accent1">
                <a:shade val="80000"/>
                <a:hueOff val="102082"/>
                <a:satOff val="-1464"/>
                <a:lumOff val="8538"/>
                <a:alphaOff val="0"/>
                <a:shade val="94000"/>
                <a:satMod val="135000"/>
              </a:schemeClr>
            </a:gs>
          </a:gsLst>
          <a:lin ang="16200000" scaled="0"/>
        </a:gradFill>
        <a:ln w="9525" cap="flat" cmpd="sng" algn="ctr">
          <a:solidFill>
            <a:schemeClr val="accent1">
              <a:shade val="80000"/>
              <a:hueOff val="102082"/>
              <a:satOff val="-1464"/>
              <a:lumOff val="853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7239" tIns="97741" rIns="57239" bIns="97741" numCol="1" spcCol="1270" anchor="ctr" anchorCtr="0">
          <a:noAutofit/>
        </a:bodyPr>
        <a:lstStyle/>
        <a:p>
          <a:pPr marL="0" lvl="0" indent="0" algn="ctr" defTabSz="1244600">
            <a:lnSpc>
              <a:spcPct val="90000"/>
            </a:lnSpc>
            <a:spcBef>
              <a:spcPct val="0"/>
            </a:spcBef>
            <a:spcAft>
              <a:spcPct val="35000"/>
            </a:spcAft>
            <a:buNone/>
          </a:pPr>
          <a:r>
            <a:rPr lang="en-US" sz="2800" kern="1200"/>
            <a:t>Tier 2</a:t>
          </a:r>
        </a:p>
      </dsp:txBody>
      <dsp:txXfrm>
        <a:off x="0" y="1050788"/>
        <a:ext cx="1081678" cy="989507"/>
      </dsp:txXfrm>
    </dsp:sp>
    <dsp:sp modelId="{157EA96D-F35F-47E4-A495-397427E5A2D8}">
      <dsp:nvSpPr>
        <dsp:cNvPr id="0" name=""/>
        <dsp:cNvSpPr/>
      </dsp:nvSpPr>
      <dsp:spPr>
        <a:xfrm>
          <a:off x="1081678" y="2099666"/>
          <a:ext cx="4326713" cy="98950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950" tIns="251335" rIns="83950" bIns="251335" numCol="1" spcCol="1270" anchor="ctr" anchorCtr="0">
          <a:noAutofit/>
        </a:bodyPr>
        <a:lstStyle/>
        <a:p>
          <a:pPr marL="0" lvl="0" indent="0" algn="l" defTabSz="666750">
            <a:lnSpc>
              <a:spcPct val="90000"/>
            </a:lnSpc>
            <a:spcBef>
              <a:spcPct val="0"/>
            </a:spcBef>
            <a:spcAft>
              <a:spcPct val="35000"/>
            </a:spcAft>
            <a:buNone/>
          </a:pPr>
          <a:r>
            <a:rPr lang="en-US" sz="1500" kern="1200"/>
            <a:t>Single family structures, constructed as a single-family residence and currently use as either a residence or business, that contain copper pipes with lead solder </a:t>
          </a:r>
          <a:r>
            <a:rPr lang="en-US" sz="1500" b="1" kern="1200"/>
            <a:t>installed before 1983.</a:t>
          </a:r>
          <a:endParaRPr lang="en-US" sz="1500" kern="1200"/>
        </a:p>
      </dsp:txBody>
      <dsp:txXfrm>
        <a:off x="1081678" y="2099666"/>
        <a:ext cx="4326713" cy="989507"/>
      </dsp:txXfrm>
    </dsp:sp>
    <dsp:sp modelId="{0387F721-15FE-4AAB-A796-7F5E7465F874}">
      <dsp:nvSpPr>
        <dsp:cNvPr id="0" name=""/>
        <dsp:cNvSpPr/>
      </dsp:nvSpPr>
      <dsp:spPr>
        <a:xfrm>
          <a:off x="0" y="2099666"/>
          <a:ext cx="1081678" cy="989507"/>
        </a:xfrm>
        <a:prstGeom prst="rect">
          <a:avLst/>
        </a:prstGeom>
        <a:gradFill rotWithShape="0">
          <a:gsLst>
            <a:gs pos="0">
              <a:schemeClr val="accent1">
                <a:shade val="80000"/>
                <a:hueOff val="204164"/>
                <a:satOff val="-2928"/>
                <a:lumOff val="17077"/>
                <a:alphaOff val="0"/>
                <a:shade val="51000"/>
                <a:satMod val="130000"/>
              </a:schemeClr>
            </a:gs>
            <a:gs pos="80000">
              <a:schemeClr val="accent1">
                <a:shade val="80000"/>
                <a:hueOff val="204164"/>
                <a:satOff val="-2928"/>
                <a:lumOff val="17077"/>
                <a:alphaOff val="0"/>
                <a:shade val="93000"/>
                <a:satMod val="130000"/>
              </a:schemeClr>
            </a:gs>
            <a:gs pos="100000">
              <a:schemeClr val="accent1">
                <a:shade val="80000"/>
                <a:hueOff val="204164"/>
                <a:satOff val="-2928"/>
                <a:lumOff val="17077"/>
                <a:alphaOff val="0"/>
                <a:shade val="94000"/>
                <a:satMod val="135000"/>
              </a:schemeClr>
            </a:gs>
          </a:gsLst>
          <a:lin ang="16200000" scaled="0"/>
        </a:gradFill>
        <a:ln w="9525" cap="flat" cmpd="sng" algn="ctr">
          <a:solidFill>
            <a:schemeClr val="accent1">
              <a:shade val="80000"/>
              <a:hueOff val="204164"/>
              <a:satOff val="-2928"/>
              <a:lumOff val="1707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7239" tIns="97741" rIns="57239" bIns="97741" numCol="1" spcCol="1270" anchor="ctr" anchorCtr="0">
          <a:noAutofit/>
        </a:bodyPr>
        <a:lstStyle/>
        <a:p>
          <a:pPr marL="0" lvl="0" indent="0" algn="ctr" defTabSz="1244600">
            <a:lnSpc>
              <a:spcPct val="90000"/>
            </a:lnSpc>
            <a:spcBef>
              <a:spcPct val="0"/>
            </a:spcBef>
            <a:spcAft>
              <a:spcPct val="35000"/>
            </a:spcAft>
            <a:buNone/>
          </a:pPr>
          <a:r>
            <a:rPr lang="en-US" sz="2800" kern="1200"/>
            <a:t>Tier 3</a:t>
          </a:r>
        </a:p>
      </dsp:txBody>
      <dsp:txXfrm>
        <a:off x="0" y="2099666"/>
        <a:ext cx="1081678" cy="989507"/>
      </dsp:txXfrm>
    </dsp:sp>
    <dsp:sp modelId="{C776EBAD-8C64-429F-BB02-FC3541DC72A6}">
      <dsp:nvSpPr>
        <dsp:cNvPr id="0" name=""/>
        <dsp:cNvSpPr/>
      </dsp:nvSpPr>
      <dsp:spPr>
        <a:xfrm>
          <a:off x="1081678" y="3148544"/>
          <a:ext cx="4326713" cy="98950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950" tIns="251335" rIns="83950" bIns="251335" numCol="1" spcCol="1270" anchor="ctr" anchorCtr="0">
          <a:noAutofit/>
        </a:bodyPr>
        <a:lstStyle/>
        <a:p>
          <a:pPr marL="0" lvl="0" indent="0" algn="l" defTabSz="711200">
            <a:lnSpc>
              <a:spcPct val="90000"/>
            </a:lnSpc>
            <a:spcBef>
              <a:spcPct val="0"/>
            </a:spcBef>
            <a:spcAft>
              <a:spcPct val="35000"/>
            </a:spcAft>
            <a:buNone/>
          </a:pPr>
          <a:r>
            <a:rPr lang="en-US" sz="1600" b="0" kern="1200"/>
            <a:t>Representative sites throughout the distribution system in which the plumbing materials used at the site would be commonly found at other sites served by the system.</a:t>
          </a:r>
        </a:p>
      </dsp:txBody>
      <dsp:txXfrm>
        <a:off x="1081678" y="3148544"/>
        <a:ext cx="4326713" cy="989507"/>
      </dsp:txXfrm>
    </dsp:sp>
    <dsp:sp modelId="{C7239F73-3AFD-45BA-94EF-2B035D611CC2}">
      <dsp:nvSpPr>
        <dsp:cNvPr id="0" name=""/>
        <dsp:cNvSpPr/>
      </dsp:nvSpPr>
      <dsp:spPr>
        <a:xfrm>
          <a:off x="0" y="3148544"/>
          <a:ext cx="1081678" cy="989507"/>
        </a:xfrm>
        <a:prstGeom prst="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w="9525" cap="flat" cmpd="sng" algn="ctr">
          <a:solidFill>
            <a:schemeClr val="accent1">
              <a:shade val="80000"/>
              <a:hueOff val="306246"/>
              <a:satOff val="-4392"/>
              <a:lumOff val="256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7239" tIns="97741" rIns="57239" bIns="97741" numCol="1" spcCol="1270" anchor="ctr" anchorCtr="0">
          <a:noAutofit/>
        </a:bodyPr>
        <a:lstStyle/>
        <a:p>
          <a:pPr marL="0" lvl="0" indent="0" algn="ctr" defTabSz="1244600">
            <a:lnSpc>
              <a:spcPct val="90000"/>
            </a:lnSpc>
            <a:spcBef>
              <a:spcPct val="0"/>
            </a:spcBef>
            <a:spcAft>
              <a:spcPct val="35000"/>
            </a:spcAft>
            <a:buNone/>
          </a:pPr>
          <a:r>
            <a:rPr lang="en-US" sz="2800" kern="1200"/>
            <a:t>Other</a:t>
          </a:r>
        </a:p>
      </dsp:txBody>
      <dsp:txXfrm>
        <a:off x="0" y="3148544"/>
        <a:ext cx="1081678" cy="989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7204B-5A03-41B6-9D72-931ECFA67285}">
      <dsp:nvSpPr>
        <dsp:cNvPr id="0" name=""/>
        <dsp:cNvSpPr/>
      </dsp:nvSpPr>
      <dsp:spPr>
        <a:xfrm>
          <a:off x="1081678" y="363"/>
          <a:ext cx="4326713" cy="20093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950" tIns="510372" rIns="83950" bIns="510372" numCol="1" spcCol="1270" anchor="ctr" anchorCtr="0">
          <a:noAutofit/>
        </a:bodyPr>
        <a:lstStyle/>
        <a:p>
          <a:pPr marL="0" lvl="0" indent="0" algn="l" defTabSz="889000">
            <a:lnSpc>
              <a:spcPct val="90000"/>
            </a:lnSpc>
            <a:spcBef>
              <a:spcPct val="0"/>
            </a:spcBef>
            <a:spcAft>
              <a:spcPct val="35000"/>
            </a:spcAft>
            <a:buNone/>
          </a:pPr>
          <a:r>
            <a:rPr lang="en-US" sz="2000" kern="1200"/>
            <a:t>Buildings that contain copper pipes with lead solder </a:t>
          </a:r>
          <a:r>
            <a:rPr lang="en-US" sz="2000" b="1" kern="1200"/>
            <a:t>installed between 1982 and 1989,</a:t>
          </a:r>
          <a:r>
            <a:rPr lang="en-US" sz="2000" kern="1200"/>
            <a:t> lead pipes, and/or are served by lead service lines.</a:t>
          </a:r>
        </a:p>
      </dsp:txBody>
      <dsp:txXfrm>
        <a:off x="1081678" y="363"/>
        <a:ext cx="4326713" cy="2009337"/>
      </dsp:txXfrm>
    </dsp:sp>
    <dsp:sp modelId="{ACFCB754-FF18-4FCB-B77D-91970FD7173E}">
      <dsp:nvSpPr>
        <dsp:cNvPr id="0" name=""/>
        <dsp:cNvSpPr/>
      </dsp:nvSpPr>
      <dsp:spPr>
        <a:xfrm>
          <a:off x="0" y="363"/>
          <a:ext cx="1081678" cy="2009337"/>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7239" tIns="198478" rIns="57239" bIns="198478" numCol="1" spcCol="1270" anchor="ctr" anchorCtr="0">
          <a:noAutofit/>
        </a:bodyPr>
        <a:lstStyle/>
        <a:p>
          <a:pPr marL="0" lvl="0" indent="0" algn="ctr" defTabSz="1244600">
            <a:lnSpc>
              <a:spcPct val="90000"/>
            </a:lnSpc>
            <a:spcBef>
              <a:spcPct val="0"/>
            </a:spcBef>
            <a:spcAft>
              <a:spcPct val="35000"/>
            </a:spcAft>
            <a:buNone/>
          </a:pPr>
          <a:r>
            <a:rPr lang="en-US" sz="2800" kern="1200"/>
            <a:t>Tier 1</a:t>
          </a:r>
        </a:p>
      </dsp:txBody>
      <dsp:txXfrm>
        <a:off x="0" y="363"/>
        <a:ext cx="1081678" cy="2009337"/>
      </dsp:txXfrm>
    </dsp:sp>
    <dsp:sp modelId="{0A5043D3-A3B3-4EEE-AF54-B5A278CBD9E7}">
      <dsp:nvSpPr>
        <dsp:cNvPr id="0" name=""/>
        <dsp:cNvSpPr/>
      </dsp:nvSpPr>
      <dsp:spPr>
        <a:xfrm>
          <a:off x="1081678" y="2130261"/>
          <a:ext cx="4326713" cy="20093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950" tIns="510372" rIns="83950" bIns="510372" numCol="1" spcCol="1270" anchor="ctr" anchorCtr="0">
          <a:noAutofit/>
        </a:bodyPr>
        <a:lstStyle/>
        <a:p>
          <a:pPr marL="0" lvl="0" indent="0" algn="l" defTabSz="889000">
            <a:lnSpc>
              <a:spcPct val="90000"/>
            </a:lnSpc>
            <a:spcBef>
              <a:spcPct val="0"/>
            </a:spcBef>
            <a:spcAft>
              <a:spcPct val="35000"/>
            </a:spcAft>
            <a:buNone/>
          </a:pPr>
          <a:r>
            <a:rPr lang="en-US" sz="2000" b="0" kern="1200"/>
            <a:t>Representative sites throughout the distribution system in which the plumbing materials used at the site would be commonly found at other sites served by the system.</a:t>
          </a:r>
          <a:endParaRPr lang="en-US" sz="2000" kern="1200"/>
        </a:p>
      </dsp:txBody>
      <dsp:txXfrm>
        <a:off x="1081678" y="2130261"/>
        <a:ext cx="4326713" cy="2009337"/>
      </dsp:txXfrm>
    </dsp:sp>
    <dsp:sp modelId="{3E62B4BA-262F-461B-80E7-3AB9301579E7}">
      <dsp:nvSpPr>
        <dsp:cNvPr id="0" name=""/>
        <dsp:cNvSpPr/>
      </dsp:nvSpPr>
      <dsp:spPr>
        <a:xfrm>
          <a:off x="0" y="2130261"/>
          <a:ext cx="1081678" cy="2009337"/>
        </a:xfrm>
        <a:prstGeom prst="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w="9525" cap="flat" cmpd="sng" algn="ctr">
          <a:solidFill>
            <a:schemeClr val="accent1">
              <a:shade val="80000"/>
              <a:hueOff val="306246"/>
              <a:satOff val="-4392"/>
              <a:lumOff val="256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57239" tIns="198478" rIns="57239" bIns="198478" numCol="1" spcCol="1270" anchor="ctr" anchorCtr="0">
          <a:noAutofit/>
        </a:bodyPr>
        <a:lstStyle/>
        <a:p>
          <a:pPr marL="0" lvl="0" indent="0" algn="ctr" defTabSz="1244600">
            <a:lnSpc>
              <a:spcPct val="90000"/>
            </a:lnSpc>
            <a:spcBef>
              <a:spcPct val="0"/>
            </a:spcBef>
            <a:spcAft>
              <a:spcPct val="35000"/>
            </a:spcAft>
            <a:buNone/>
          </a:pPr>
          <a:r>
            <a:rPr lang="en-US" sz="2800" kern="1200"/>
            <a:t>Other</a:t>
          </a:r>
        </a:p>
      </dsp:txBody>
      <dsp:txXfrm>
        <a:off x="0" y="2130261"/>
        <a:ext cx="1081678" cy="20093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7204B-5A03-41B6-9D72-931ECFA67285}">
      <dsp:nvSpPr>
        <dsp:cNvPr id="0" name=""/>
        <dsp:cNvSpPr/>
      </dsp:nvSpPr>
      <dsp:spPr>
        <a:xfrm>
          <a:off x="1919516" y="2078"/>
          <a:ext cx="7678066" cy="9118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976" tIns="231614" rIns="148976" bIns="231614" numCol="1" spcCol="1270" anchor="ctr" anchorCtr="0">
          <a:noAutofit/>
        </a:bodyPr>
        <a:lstStyle/>
        <a:p>
          <a:pPr marL="0" lvl="0" indent="0" algn="l" defTabSz="889000">
            <a:lnSpc>
              <a:spcPct val="90000"/>
            </a:lnSpc>
            <a:spcBef>
              <a:spcPct val="0"/>
            </a:spcBef>
            <a:spcAft>
              <a:spcPct val="35000"/>
            </a:spcAft>
            <a:buNone/>
          </a:pPr>
          <a:r>
            <a:rPr lang="en-US" sz="2000" kern="1200"/>
            <a:t>Single-family structures with premise plumbing made of lead and/or served by a lead service line</a:t>
          </a:r>
        </a:p>
      </dsp:txBody>
      <dsp:txXfrm>
        <a:off x="1919516" y="2078"/>
        <a:ext cx="7678066" cy="911866"/>
      </dsp:txXfrm>
    </dsp:sp>
    <dsp:sp modelId="{ACFCB754-FF18-4FCB-B77D-91970FD7173E}">
      <dsp:nvSpPr>
        <dsp:cNvPr id="0" name=""/>
        <dsp:cNvSpPr/>
      </dsp:nvSpPr>
      <dsp:spPr>
        <a:xfrm>
          <a:off x="0" y="2078"/>
          <a:ext cx="1919516" cy="911866"/>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74" tIns="90072" rIns="101574" bIns="90072" numCol="1" spcCol="1270" anchor="ctr" anchorCtr="0">
          <a:noAutofit/>
        </a:bodyPr>
        <a:lstStyle/>
        <a:p>
          <a:pPr marL="0" lvl="0" indent="0" algn="ctr" defTabSz="1244600">
            <a:lnSpc>
              <a:spcPct val="90000"/>
            </a:lnSpc>
            <a:spcBef>
              <a:spcPct val="0"/>
            </a:spcBef>
            <a:spcAft>
              <a:spcPct val="35000"/>
            </a:spcAft>
            <a:buNone/>
          </a:pPr>
          <a:r>
            <a:rPr lang="en-US" sz="2800" kern="1200"/>
            <a:t>Tier 1</a:t>
          </a:r>
        </a:p>
      </dsp:txBody>
      <dsp:txXfrm>
        <a:off x="0" y="2078"/>
        <a:ext cx="1919516" cy="911866"/>
      </dsp:txXfrm>
    </dsp:sp>
    <dsp:sp modelId="{0A5043D3-A3B3-4EEE-AF54-B5A278CBD9E7}">
      <dsp:nvSpPr>
        <dsp:cNvPr id="0" name=""/>
        <dsp:cNvSpPr/>
      </dsp:nvSpPr>
      <dsp:spPr>
        <a:xfrm>
          <a:off x="1919516" y="968656"/>
          <a:ext cx="7678066" cy="9118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976" tIns="231614" rIns="148976" bIns="231614" numCol="1" spcCol="1270" anchor="ctr" anchorCtr="0">
          <a:noAutofit/>
        </a:bodyPr>
        <a:lstStyle/>
        <a:p>
          <a:pPr marL="0" lvl="0" indent="0" algn="l" defTabSz="889000">
            <a:lnSpc>
              <a:spcPct val="90000"/>
            </a:lnSpc>
            <a:spcBef>
              <a:spcPct val="0"/>
            </a:spcBef>
            <a:spcAft>
              <a:spcPct val="35000"/>
            </a:spcAft>
            <a:buNone/>
          </a:pPr>
          <a:r>
            <a:rPr lang="en-US" sz="2000" kern="1200"/>
            <a:t>Buildings, including multiple-family residences, with premise plumbing made of lead and/or served by a lead service line</a:t>
          </a:r>
        </a:p>
      </dsp:txBody>
      <dsp:txXfrm>
        <a:off x="1919516" y="968656"/>
        <a:ext cx="7678066" cy="911866"/>
      </dsp:txXfrm>
    </dsp:sp>
    <dsp:sp modelId="{3E62B4BA-262F-461B-80E7-3AB9301579E7}">
      <dsp:nvSpPr>
        <dsp:cNvPr id="0" name=""/>
        <dsp:cNvSpPr/>
      </dsp:nvSpPr>
      <dsp:spPr>
        <a:xfrm>
          <a:off x="0" y="968656"/>
          <a:ext cx="1919516" cy="911866"/>
        </a:xfrm>
        <a:prstGeom prst="rect">
          <a:avLst/>
        </a:prstGeom>
        <a:gradFill rotWithShape="0">
          <a:gsLst>
            <a:gs pos="0">
              <a:schemeClr val="accent1">
                <a:shade val="80000"/>
                <a:hueOff val="76561"/>
                <a:satOff val="-1098"/>
                <a:lumOff val="6404"/>
                <a:alphaOff val="0"/>
                <a:shade val="51000"/>
                <a:satMod val="130000"/>
              </a:schemeClr>
            </a:gs>
            <a:gs pos="80000">
              <a:schemeClr val="accent1">
                <a:shade val="80000"/>
                <a:hueOff val="76561"/>
                <a:satOff val="-1098"/>
                <a:lumOff val="6404"/>
                <a:alphaOff val="0"/>
                <a:shade val="93000"/>
                <a:satMod val="130000"/>
              </a:schemeClr>
            </a:gs>
            <a:gs pos="100000">
              <a:schemeClr val="accent1">
                <a:shade val="80000"/>
                <a:hueOff val="76561"/>
                <a:satOff val="-1098"/>
                <a:lumOff val="6404"/>
                <a:alphaOff val="0"/>
                <a:shade val="94000"/>
                <a:satMod val="135000"/>
              </a:schemeClr>
            </a:gs>
          </a:gsLst>
          <a:lin ang="16200000" scaled="0"/>
        </a:gradFill>
        <a:ln w="9525" cap="flat" cmpd="sng" algn="ctr">
          <a:solidFill>
            <a:schemeClr val="accent1">
              <a:shade val="80000"/>
              <a:hueOff val="76561"/>
              <a:satOff val="-1098"/>
              <a:lumOff val="640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74" tIns="90072" rIns="101574" bIns="90072" numCol="1" spcCol="1270" anchor="ctr" anchorCtr="0">
          <a:noAutofit/>
        </a:bodyPr>
        <a:lstStyle/>
        <a:p>
          <a:pPr marL="0" lvl="0" indent="0" algn="ctr" defTabSz="1244600">
            <a:lnSpc>
              <a:spcPct val="90000"/>
            </a:lnSpc>
            <a:spcBef>
              <a:spcPct val="0"/>
            </a:spcBef>
            <a:spcAft>
              <a:spcPct val="35000"/>
            </a:spcAft>
            <a:buNone/>
          </a:pPr>
          <a:r>
            <a:rPr lang="en-US" sz="2800" kern="1200"/>
            <a:t>Tier 2</a:t>
          </a:r>
        </a:p>
      </dsp:txBody>
      <dsp:txXfrm>
        <a:off x="0" y="968656"/>
        <a:ext cx="1919516" cy="911866"/>
      </dsp:txXfrm>
    </dsp:sp>
    <dsp:sp modelId="{157EA96D-F35F-47E4-A495-397427E5A2D8}">
      <dsp:nvSpPr>
        <dsp:cNvPr id="0" name=""/>
        <dsp:cNvSpPr/>
      </dsp:nvSpPr>
      <dsp:spPr>
        <a:xfrm>
          <a:off x="1919516" y="1935235"/>
          <a:ext cx="7678066" cy="9118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976" tIns="231614" rIns="148976" bIns="231614" numCol="1" spcCol="1270" anchor="ctr" anchorCtr="0">
          <a:noAutofit/>
        </a:bodyPr>
        <a:lstStyle/>
        <a:p>
          <a:pPr marL="0" lvl="0" indent="0" algn="l" defTabSz="889000">
            <a:lnSpc>
              <a:spcPct val="90000"/>
            </a:lnSpc>
            <a:spcBef>
              <a:spcPct val="0"/>
            </a:spcBef>
            <a:spcAft>
              <a:spcPct val="35000"/>
            </a:spcAft>
            <a:buNone/>
          </a:pPr>
          <a:r>
            <a:rPr lang="en-US" sz="2000" kern="1200"/>
            <a:t>Sites that are served by a lead connector, served by GRR service line or premise plumbing. For community water systems (CWS), this only includes single-family structures. </a:t>
          </a:r>
        </a:p>
      </dsp:txBody>
      <dsp:txXfrm>
        <a:off x="1919516" y="1935235"/>
        <a:ext cx="7678066" cy="911866"/>
      </dsp:txXfrm>
    </dsp:sp>
    <dsp:sp modelId="{0387F721-15FE-4AAB-A796-7F5E7465F874}">
      <dsp:nvSpPr>
        <dsp:cNvPr id="0" name=""/>
        <dsp:cNvSpPr/>
      </dsp:nvSpPr>
      <dsp:spPr>
        <a:xfrm>
          <a:off x="0" y="1935235"/>
          <a:ext cx="1919516" cy="911866"/>
        </a:xfrm>
        <a:prstGeom prst="rect">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w="9525" cap="flat" cmpd="sng" algn="ctr">
          <a:solidFill>
            <a:schemeClr val="accent1">
              <a:shade val="80000"/>
              <a:hueOff val="153123"/>
              <a:satOff val="-2196"/>
              <a:lumOff val="1280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74" tIns="90072" rIns="101574" bIns="90072" numCol="1" spcCol="1270" anchor="ctr" anchorCtr="0">
          <a:noAutofit/>
        </a:bodyPr>
        <a:lstStyle/>
        <a:p>
          <a:pPr marL="0" lvl="0" indent="0" algn="ctr" defTabSz="1244600">
            <a:lnSpc>
              <a:spcPct val="90000"/>
            </a:lnSpc>
            <a:spcBef>
              <a:spcPct val="0"/>
            </a:spcBef>
            <a:spcAft>
              <a:spcPct val="35000"/>
            </a:spcAft>
            <a:buNone/>
          </a:pPr>
          <a:r>
            <a:rPr lang="en-US" sz="2800" kern="1200"/>
            <a:t>Tier 3</a:t>
          </a:r>
        </a:p>
      </dsp:txBody>
      <dsp:txXfrm>
        <a:off x="0" y="1935235"/>
        <a:ext cx="1919516" cy="911866"/>
      </dsp:txXfrm>
    </dsp:sp>
    <dsp:sp modelId="{C776EBAD-8C64-429F-BB02-FC3541DC72A6}">
      <dsp:nvSpPr>
        <dsp:cNvPr id="0" name=""/>
        <dsp:cNvSpPr/>
      </dsp:nvSpPr>
      <dsp:spPr>
        <a:xfrm>
          <a:off x="1919516" y="2901813"/>
          <a:ext cx="7678066" cy="9118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976" tIns="231614" rIns="148976" bIns="231614" numCol="1" spcCol="1270" anchor="ctr" anchorCtr="0">
          <a:noAutofit/>
        </a:bodyPr>
        <a:lstStyle/>
        <a:p>
          <a:pPr marL="0" lvl="0" indent="0" algn="l" defTabSz="889000">
            <a:lnSpc>
              <a:spcPct val="90000"/>
            </a:lnSpc>
            <a:spcBef>
              <a:spcPct val="0"/>
            </a:spcBef>
            <a:spcAft>
              <a:spcPct val="35000"/>
            </a:spcAft>
            <a:buNone/>
          </a:pPr>
          <a:r>
            <a:rPr lang="en-US" sz="2000" kern="1200"/>
            <a:t>Sites that contain copper pipes with lead solder installed before State’s applicable lead ban. For CWS, this only includes single-family structures. </a:t>
          </a:r>
        </a:p>
      </dsp:txBody>
      <dsp:txXfrm>
        <a:off x="1919516" y="2901813"/>
        <a:ext cx="7678066" cy="911866"/>
      </dsp:txXfrm>
    </dsp:sp>
    <dsp:sp modelId="{C7239F73-3AFD-45BA-94EF-2B035D611CC2}">
      <dsp:nvSpPr>
        <dsp:cNvPr id="0" name=""/>
        <dsp:cNvSpPr/>
      </dsp:nvSpPr>
      <dsp:spPr>
        <a:xfrm>
          <a:off x="0" y="2901813"/>
          <a:ext cx="1919516" cy="911866"/>
        </a:xfrm>
        <a:prstGeom prst="rect">
          <a:avLst/>
        </a:prstGeom>
        <a:gradFill rotWithShape="0">
          <a:gsLst>
            <a:gs pos="0">
              <a:schemeClr val="accent1">
                <a:shade val="80000"/>
                <a:hueOff val="229684"/>
                <a:satOff val="-3294"/>
                <a:lumOff val="19211"/>
                <a:alphaOff val="0"/>
                <a:shade val="51000"/>
                <a:satMod val="130000"/>
              </a:schemeClr>
            </a:gs>
            <a:gs pos="80000">
              <a:schemeClr val="accent1">
                <a:shade val="80000"/>
                <a:hueOff val="229684"/>
                <a:satOff val="-3294"/>
                <a:lumOff val="19211"/>
                <a:alphaOff val="0"/>
                <a:shade val="93000"/>
                <a:satMod val="130000"/>
              </a:schemeClr>
            </a:gs>
            <a:gs pos="100000">
              <a:schemeClr val="accent1">
                <a:shade val="80000"/>
                <a:hueOff val="229684"/>
                <a:satOff val="-3294"/>
                <a:lumOff val="19211"/>
                <a:alphaOff val="0"/>
                <a:shade val="94000"/>
                <a:satMod val="135000"/>
              </a:schemeClr>
            </a:gs>
          </a:gsLst>
          <a:lin ang="16200000" scaled="0"/>
        </a:gradFill>
        <a:ln w="9525" cap="flat" cmpd="sng" algn="ctr">
          <a:solidFill>
            <a:schemeClr val="accent1">
              <a:shade val="80000"/>
              <a:hueOff val="229684"/>
              <a:satOff val="-3294"/>
              <a:lumOff val="1921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74" tIns="90072" rIns="101574" bIns="90072" numCol="1" spcCol="1270" anchor="ctr" anchorCtr="0">
          <a:noAutofit/>
        </a:bodyPr>
        <a:lstStyle/>
        <a:p>
          <a:pPr marL="0" lvl="0" indent="0" algn="ctr" defTabSz="1244600">
            <a:lnSpc>
              <a:spcPct val="90000"/>
            </a:lnSpc>
            <a:spcBef>
              <a:spcPct val="0"/>
            </a:spcBef>
            <a:spcAft>
              <a:spcPct val="35000"/>
            </a:spcAft>
            <a:buNone/>
          </a:pPr>
          <a:r>
            <a:rPr lang="en-US" sz="2800" kern="1200"/>
            <a:t>Tier 4</a:t>
          </a:r>
        </a:p>
      </dsp:txBody>
      <dsp:txXfrm>
        <a:off x="0" y="2901813"/>
        <a:ext cx="1919516" cy="911866"/>
      </dsp:txXfrm>
    </dsp:sp>
    <dsp:sp modelId="{B599A85B-8976-421B-9B61-57553A31376B}">
      <dsp:nvSpPr>
        <dsp:cNvPr id="0" name=""/>
        <dsp:cNvSpPr/>
      </dsp:nvSpPr>
      <dsp:spPr>
        <a:xfrm>
          <a:off x="1919516" y="3868392"/>
          <a:ext cx="7678066" cy="9118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976" tIns="231614" rIns="148976" bIns="231614" numCol="1" spcCol="1270" anchor="ctr" anchorCtr="0">
          <a:noAutofit/>
        </a:bodyPr>
        <a:lstStyle/>
        <a:p>
          <a:pPr marL="0" lvl="0" indent="0" algn="l" defTabSz="889000">
            <a:lnSpc>
              <a:spcPct val="90000"/>
            </a:lnSpc>
            <a:spcBef>
              <a:spcPct val="0"/>
            </a:spcBef>
            <a:spcAft>
              <a:spcPct val="35000"/>
            </a:spcAft>
            <a:buNone/>
          </a:pPr>
          <a:r>
            <a:rPr lang="en-US" sz="2000" kern="1200"/>
            <a:t>Representative sites with plumbing materials commonly found throughout the distribution system. </a:t>
          </a:r>
        </a:p>
      </dsp:txBody>
      <dsp:txXfrm>
        <a:off x="1919516" y="3868392"/>
        <a:ext cx="7678066" cy="911866"/>
      </dsp:txXfrm>
    </dsp:sp>
    <dsp:sp modelId="{1FA9C02B-B4CC-48A1-AC46-812FB0C2E8CB}">
      <dsp:nvSpPr>
        <dsp:cNvPr id="0" name=""/>
        <dsp:cNvSpPr/>
      </dsp:nvSpPr>
      <dsp:spPr>
        <a:xfrm>
          <a:off x="0" y="3868392"/>
          <a:ext cx="1919516" cy="911866"/>
        </a:xfrm>
        <a:prstGeom prst="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w="9525" cap="flat" cmpd="sng" algn="ctr">
          <a:solidFill>
            <a:schemeClr val="accent1">
              <a:shade val="80000"/>
              <a:hueOff val="306246"/>
              <a:satOff val="-4392"/>
              <a:lumOff val="256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574" tIns="90072" rIns="101574" bIns="90072" numCol="1" spcCol="1270" anchor="ctr" anchorCtr="0">
          <a:noAutofit/>
        </a:bodyPr>
        <a:lstStyle/>
        <a:p>
          <a:pPr marL="0" lvl="0" indent="0" algn="ctr" defTabSz="1244600">
            <a:lnSpc>
              <a:spcPct val="90000"/>
            </a:lnSpc>
            <a:spcBef>
              <a:spcPct val="0"/>
            </a:spcBef>
            <a:spcAft>
              <a:spcPct val="35000"/>
            </a:spcAft>
            <a:buNone/>
          </a:pPr>
          <a:r>
            <a:rPr lang="en-US" sz="2800" kern="1200"/>
            <a:t>Tier 5</a:t>
          </a:r>
        </a:p>
      </dsp:txBody>
      <dsp:txXfrm>
        <a:off x="0" y="3868392"/>
        <a:ext cx="1919516" cy="91186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5DE72-0B25-4954-82A6-C0F36CCBE094}"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B8198-A607-484E-B8B5-1D44CC64F61E}" type="slidenum">
              <a:rPr lang="en-US" smtClean="0"/>
              <a:t>‹#›</a:t>
            </a:fld>
            <a:endParaRPr lang="en-US"/>
          </a:p>
        </p:txBody>
      </p:sp>
    </p:spTree>
    <p:extLst>
      <p:ext uri="{BB962C8B-B14F-4D97-AF65-F5344CB8AC3E}">
        <p14:creationId xmlns:p14="http://schemas.microsoft.com/office/powerpoint/2010/main" val="67489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1</a:t>
            </a:fld>
            <a:endParaRPr lang="en-US"/>
          </a:p>
        </p:txBody>
      </p:sp>
    </p:spTree>
    <p:extLst>
      <p:ext uri="{BB962C8B-B14F-4D97-AF65-F5344CB8AC3E}">
        <p14:creationId xmlns:p14="http://schemas.microsoft.com/office/powerpoint/2010/main" val="146837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10</a:t>
            </a:fld>
            <a:endParaRPr lang="en-US"/>
          </a:p>
        </p:txBody>
      </p:sp>
    </p:spTree>
    <p:extLst>
      <p:ext uri="{BB962C8B-B14F-4D97-AF65-F5344CB8AC3E}">
        <p14:creationId xmlns:p14="http://schemas.microsoft.com/office/powerpoint/2010/main" val="416622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61FB-F040-8D91-91B5-0EABFFF91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07647-7567-6EE4-7091-444433B9ED90}"/>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4651542E-22B8-4045-3C42-7120D10CAA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5C8023-E75A-4C53-1B02-FC1BEB3D8A9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6835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12</a:t>
            </a:fld>
            <a:endParaRPr lang="en-US"/>
          </a:p>
        </p:txBody>
      </p:sp>
    </p:spTree>
    <p:extLst>
      <p:ext uri="{BB962C8B-B14F-4D97-AF65-F5344CB8AC3E}">
        <p14:creationId xmlns:p14="http://schemas.microsoft.com/office/powerpoint/2010/main" val="198974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13</a:t>
            </a:fld>
            <a:endParaRPr lang="en-US"/>
          </a:p>
        </p:txBody>
      </p:sp>
    </p:spTree>
    <p:extLst>
      <p:ext uri="{BB962C8B-B14F-4D97-AF65-F5344CB8AC3E}">
        <p14:creationId xmlns:p14="http://schemas.microsoft.com/office/powerpoint/2010/main" val="3382012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7191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D7DD-6AF9-84AA-4068-0599E2656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5B9BD-0277-A90F-7A5B-84B26DCCE3B7}"/>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F985DF39-4436-8F27-BC3E-CE2E6198E3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77C1A1-1F65-6EBA-2B41-C5318B44017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16830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2240-D605-6408-C243-587005BE5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8C891-B38B-CCDF-467B-C022DC0A0BF4}"/>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D378669C-A7BD-3363-E5C9-4793BEA5C4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879386-8BFC-50A5-AE07-D1F3ADAEF770}"/>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7802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D132F-1D1F-2C36-C754-D1F68AD46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C82D5-8B01-521A-A713-C0DEA2E6F2C3}"/>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28809FAD-902E-363D-FD45-F9E15A106D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7B8466-9C95-42F4-A925-B001B3BB5D1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44830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BBE1E-0304-3FF2-FE9A-BB7DE020D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14148-C536-4628-0DF1-4101338BE0AD}"/>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3E8813C4-7E8C-52AE-736D-4973B1222D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D77383-93D9-A673-52B3-12B216C67E1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90517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FD980-8743-D69A-2F51-39723331D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B045F-D85D-D6E9-70EC-C0B1C405E2DA}"/>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8F94EA03-5AEA-3493-E128-4D802C77DA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B3375-53DC-A32A-6309-3DDD1EC3D5F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8550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66F2-954E-4F0A-9916-CC06E3ECA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9A62E-36C1-3DE1-D45E-E39496AD832A}"/>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F078B59F-099C-8706-880B-BE3DDD9DFD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5FE9D4-169F-4803-0FCF-D9644929DD8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90866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A55E-AAC9-DCF9-E4B0-D1755F6B9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873F9-32F3-B460-8654-481B24FC3ED0}"/>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91616270-E866-966D-E419-3F98230019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E30986-7799-F486-1156-F723E0E81BE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47554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21</a:t>
            </a:fld>
            <a:endParaRPr lang="en-US"/>
          </a:p>
        </p:txBody>
      </p:sp>
    </p:spTree>
    <p:extLst>
      <p:ext uri="{BB962C8B-B14F-4D97-AF65-F5344CB8AC3E}">
        <p14:creationId xmlns:p14="http://schemas.microsoft.com/office/powerpoint/2010/main" val="215415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BBDDC-685A-DE4E-8728-018870CC8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628B7-FDA0-8CE0-40C1-429D5ABFA2C0}"/>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ADFB52AF-DCA0-216F-2F20-AAD9B3BA65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35DD2F-E82D-3D67-292B-E0863825C82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72967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1896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24</a:t>
            </a:fld>
            <a:endParaRPr lang="en-US"/>
          </a:p>
        </p:txBody>
      </p:sp>
    </p:spTree>
    <p:extLst>
      <p:ext uri="{BB962C8B-B14F-4D97-AF65-F5344CB8AC3E}">
        <p14:creationId xmlns:p14="http://schemas.microsoft.com/office/powerpoint/2010/main" val="416857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25</a:t>
            </a:fld>
            <a:endParaRPr lang="en-US"/>
          </a:p>
        </p:txBody>
      </p:sp>
    </p:spTree>
    <p:extLst>
      <p:ext uri="{BB962C8B-B14F-4D97-AF65-F5344CB8AC3E}">
        <p14:creationId xmlns:p14="http://schemas.microsoft.com/office/powerpoint/2010/main" val="447246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5EC2F-EF64-4E6A-E0F3-3822AC3FA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35135-326E-BD8A-92A7-5D243A2158F1}"/>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4F462C7D-8AF9-BA80-B43A-159DDC536D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C8722D-A3A8-FD8A-DC40-01528BEDEF2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477895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67428-BD5A-B1DA-06C6-457E0996F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BAC53-F8CF-4000-833C-90BA5FD9B795}"/>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08F7F385-A1AF-0F26-484C-BB52C8CADD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383AE7-ADD5-4C4E-E1DE-4E760FAB091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06777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28</a:t>
            </a:fld>
            <a:endParaRPr lang="en-US"/>
          </a:p>
        </p:txBody>
      </p:sp>
    </p:spTree>
    <p:extLst>
      <p:ext uri="{BB962C8B-B14F-4D97-AF65-F5344CB8AC3E}">
        <p14:creationId xmlns:p14="http://schemas.microsoft.com/office/powerpoint/2010/main" val="222319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78FD-FCAA-E06B-E7FC-5D2BD4837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F8573-FC7D-22C9-086E-CE51A8DD2085}"/>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2808D266-FC6D-43E1-3F4B-7DF6FF5088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5E2A54-CCDB-476E-1CB0-7972CCE3597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9254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03C4B0-A82C-497E-A667-41FFA619A47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189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30</a:t>
            </a:fld>
            <a:endParaRPr lang="en-US"/>
          </a:p>
        </p:txBody>
      </p:sp>
    </p:spTree>
    <p:extLst>
      <p:ext uri="{BB962C8B-B14F-4D97-AF65-F5344CB8AC3E}">
        <p14:creationId xmlns:p14="http://schemas.microsoft.com/office/powerpoint/2010/main" val="2536145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31</a:t>
            </a:fld>
            <a:endParaRPr lang="en-US"/>
          </a:p>
        </p:txBody>
      </p:sp>
    </p:spTree>
    <p:extLst>
      <p:ext uri="{BB962C8B-B14F-4D97-AF65-F5344CB8AC3E}">
        <p14:creationId xmlns:p14="http://schemas.microsoft.com/office/powerpoint/2010/main" val="1707304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32</a:t>
            </a:fld>
            <a:endParaRPr lang="en-US"/>
          </a:p>
        </p:txBody>
      </p:sp>
    </p:spTree>
    <p:extLst>
      <p:ext uri="{BB962C8B-B14F-4D97-AF65-F5344CB8AC3E}">
        <p14:creationId xmlns:p14="http://schemas.microsoft.com/office/powerpoint/2010/main" val="2959675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1022-0F9D-DDB8-A5B4-C099FA02B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F4C25-DACC-087D-96F2-DB7EE91BA876}"/>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F7791696-CBAF-50A2-01C0-242D75FCA0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6CFA5A-3BF8-1BE2-D901-54A369DA83A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9875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34</a:t>
            </a:fld>
            <a:endParaRPr lang="en-US"/>
          </a:p>
        </p:txBody>
      </p:sp>
    </p:spTree>
    <p:extLst>
      <p:ext uri="{BB962C8B-B14F-4D97-AF65-F5344CB8AC3E}">
        <p14:creationId xmlns:p14="http://schemas.microsoft.com/office/powerpoint/2010/main" val="2255582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DDD7-0D3D-6FB9-B9D2-10F50115C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D08D5-785E-4DF1-DD1F-55FC1534DCBF}"/>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494701C9-0E21-C27A-44D7-80C4E982B4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1A956C-7F4C-D8B3-59A1-290B94E974A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1092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4</a:t>
            </a:fld>
            <a:endParaRPr lang="en-US"/>
          </a:p>
        </p:txBody>
      </p:sp>
    </p:spTree>
    <p:extLst>
      <p:ext uri="{BB962C8B-B14F-4D97-AF65-F5344CB8AC3E}">
        <p14:creationId xmlns:p14="http://schemas.microsoft.com/office/powerpoint/2010/main" val="310275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5</a:t>
            </a:fld>
            <a:endParaRPr lang="en-US"/>
          </a:p>
        </p:txBody>
      </p:sp>
    </p:spTree>
    <p:extLst>
      <p:ext uri="{BB962C8B-B14F-4D97-AF65-F5344CB8AC3E}">
        <p14:creationId xmlns:p14="http://schemas.microsoft.com/office/powerpoint/2010/main" val="24967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6</a:t>
            </a:fld>
            <a:endParaRPr lang="en-US"/>
          </a:p>
        </p:txBody>
      </p:sp>
    </p:spTree>
    <p:extLst>
      <p:ext uri="{BB962C8B-B14F-4D97-AF65-F5344CB8AC3E}">
        <p14:creationId xmlns:p14="http://schemas.microsoft.com/office/powerpoint/2010/main" val="151411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7</a:t>
            </a:fld>
            <a:endParaRPr lang="en-US"/>
          </a:p>
        </p:txBody>
      </p:sp>
    </p:spTree>
    <p:extLst>
      <p:ext uri="{BB962C8B-B14F-4D97-AF65-F5344CB8AC3E}">
        <p14:creationId xmlns:p14="http://schemas.microsoft.com/office/powerpoint/2010/main" val="3659989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D7DD-6AF9-84AA-4068-0599E2656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5B9BD-0277-A90F-7A5B-84B26DCCE3B7}"/>
              </a:ext>
            </a:extLst>
          </p:cNvPr>
          <p:cNvSpPr>
            <a:spLocks noGrp="1" noRot="1" noChangeAspect="1"/>
          </p:cNvSpPr>
          <p:nvPr>
            <p:ph type="sldImg"/>
          </p:nvPr>
        </p:nvSpPr>
        <p:spPr>
          <a:xfrm>
            <a:off x="407988" y="698500"/>
            <a:ext cx="6196012" cy="3486150"/>
          </a:xfrm>
        </p:spPr>
      </p:sp>
      <p:sp>
        <p:nvSpPr>
          <p:cNvPr id="3" name="Notes Placeholder 2">
            <a:extLst>
              <a:ext uri="{FF2B5EF4-FFF2-40B4-BE49-F238E27FC236}">
                <a16:creationId xmlns:a16="http://schemas.microsoft.com/office/drawing/2014/main" id="{F985DF39-4436-8F27-BC3E-CE2E6198E3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77C1A1-1F65-6EBA-2B41-C5318B44017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2BFD1-B64D-4EAE-A0E6-2F7E7F4A7A4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16830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DB8198-A607-484E-B8B5-1D44CC64F61E}" type="slidenum">
              <a:rPr lang="en-US" smtClean="0"/>
              <a:t>9</a:t>
            </a:fld>
            <a:endParaRPr lang="en-US"/>
          </a:p>
        </p:txBody>
      </p:sp>
    </p:spTree>
    <p:extLst>
      <p:ext uri="{BB962C8B-B14F-4D97-AF65-F5344CB8AC3E}">
        <p14:creationId xmlns:p14="http://schemas.microsoft.com/office/powerpoint/2010/main" val="86381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latin typeface="Gill Sans MT" panose="020B0502020104020203"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2F94A6-8E97-476B-A67B-5BA5FD7EA32B}" type="datetime1">
              <a:rPr lang="en-US" smtClean="0"/>
              <a:t>3/25/2026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3D940-AB8C-4343-850E-90F1D850C687}" type="slidenum">
              <a:rPr lang="en-US"/>
              <a:pPr>
                <a:defRPr/>
              </a:pPr>
              <a:t>‹#›</a:t>
            </a:fld>
            <a:endParaRPr lang="en-US"/>
          </a:p>
        </p:txBody>
      </p:sp>
      <p:grpSp>
        <p:nvGrpSpPr>
          <p:cNvPr id="19" name="Bottom Right">
            <a:extLst>
              <a:ext uri="{FF2B5EF4-FFF2-40B4-BE49-F238E27FC236}">
                <a16:creationId xmlns:a16="http://schemas.microsoft.com/office/drawing/2014/main" id="{83003530-5A58-2E5B-0F58-0612D4D4142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0" name="Graphic 157">
              <a:extLst>
                <a:ext uri="{FF2B5EF4-FFF2-40B4-BE49-F238E27FC236}">
                  <a16:creationId xmlns:a16="http://schemas.microsoft.com/office/drawing/2014/main" id="{F65AAF16-629A-086C-5C27-7F6065DE0AA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2" name="Freeform: Shape 21">
                <a:extLst>
                  <a:ext uri="{FF2B5EF4-FFF2-40B4-BE49-F238E27FC236}">
                    <a16:creationId xmlns:a16="http://schemas.microsoft.com/office/drawing/2014/main" id="{44C5199A-D877-C9D3-CB89-35B21FEAB21A}"/>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15F5F46D-292D-C7B1-FC26-239F7B0F57A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7F5F030-C1AC-CD95-E89D-0E9065671EA1}"/>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5240BA35-671D-C55F-BCB6-31E4B2A3148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2F80466D-DA50-0529-7DB7-FBE5860A1C2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35343457-4C8D-D0BB-AE8A-B842FEC6D72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854D6B45-A087-73F4-9409-3DB5B0D8A1E0}"/>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1" name="Freeform: Shape 20">
              <a:extLst>
                <a:ext uri="{FF2B5EF4-FFF2-40B4-BE49-F238E27FC236}">
                  <a16:creationId xmlns:a16="http://schemas.microsoft.com/office/drawing/2014/main" id="{395D052B-1BA4-94C6-A71A-723F94C584E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Top Right">
            <a:extLst>
              <a:ext uri="{FF2B5EF4-FFF2-40B4-BE49-F238E27FC236}">
                <a16:creationId xmlns:a16="http://schemas.microsoft.com/office/drawing/2014/main" id="{5DE2CE07-9B44-D6D7-293D-38182814E898}"/>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0" name="Freeform: Shape 29">
              <a:extLst>
                <a:ext uri="{FF2B5EF4-FFF2-40B4-BE49-F238E27FC236}">
                  <a16:creationId xmlns:a16="http://schemas.microsoft.com/office/drawing/2014/main" id="{98F5502D-5548-9853-230C-5B5C6DF1BE9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C5C90D87-2B1D-3600-437C-120EAD5C44FB}"/>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B658CC06-593E-2C66-60BE-77369F6C242B}"/>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F9A76DE-DB6F-EA0C-1FB4-9FFEF6DC13C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7B8A422E-6A9A-8981-F668-58B12A0DD739}"/>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C4A02AB-0AF0-9220-44E8-A1E27AD02EEF}"/>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DF0341ED-D1E6-E6D9-2FB2-1ACDF0AF1E4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150080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B353E9E-6F4F-441B-886F-D53691BE1378}"/>
              </a:ext>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endParaRPr lang="en-US"/>
          </a:p>
        </p:txBody>
      </p:sp>
      <p:sp>
        <p:nvSpPr>
          <p:cNvPr id="37" name="Picture Placeholder 23">
            <a:extLst>
              <a:ext uri="{FF2B5EF4-FFF2-40B4-BE49-F238E27FC236}">
                <a16:creationId xmlns:a16="http://schemas.microsoft.com/office/drawing/2014/main" id="{B5B9D2EE-DC4C-4740-AF09-5C66500163EA}"/>
              </a:ext>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endParaRPr lang="en-US"/>
          </a:p>
        </p:txBody>
      </p:sp>
      <p:sp>
        <p:nvSpPr>
          <p:cNvPr id="38" name="Picture Placeholder 23">
            <a:extLst>
              <a:ext uri="{FF2B5EF4-FFF2-40B4-BE49-F238E27FC236}">
                <a16:creationId xmlns:a16="http://schemas.microsoft.com/office/drawing/2014/main" id="{B81132E6-0A29-47B6-9E41-947D61422D45}"/>
              </a:ext>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endParaRPr lang="en-US"/>
          </a:p>
        </p:txBody>
      </p:sp>
      <p:sp>
        <p:nvSpPr>
          <p:cNvPr id="39" name="Picture Placeholder 23">
            <a:extLst>
              <a:ext uri="{FF2B5EF4-FFF2-40B4-BE49-F238E27FC236}">
                <a16:creationId xmlns:a16="http://schemas.microsoft.com/office/drawing/2014/main" id="{4C0E80EA-58EE-412B-A4AE-3EFE6BB25CF4}"/>
              </a:ext>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endParaRPr lang="en-US"/>
          </a:p>
        </p:txBody>
      </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endParaRPr lang="en-US"/>
          </a:p>
        </p:txBody>
      </p:sp>
      <p:sp>
        <p:nvSpPr>
          <p:cNvPr id="40" name="Text Placeholder 39">
            <a:extLst>
              <a:ext uri="{FF2B5EF4-FFF2-40B4-BE49-F238E27FC236}">
                <a16:creationId xmlns:a16="http://schemas.microsoft.com/office/drawing/2014/main" id="{EF679943-2591-4C3C-A9D6-F8AD1E41DE02}"/>
              </a:ext>
            </a:extLst>
          </p:cNvPr>
          <p:cNvSpPr>
            <a:spLocks noGrp="1"/>
          </p:cNvSpPr>
          <p:nvPr>
            <p:ph type="body" sz="quarter" idx="17" hasCustomPrompt="1"/>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1" name="Text Placeholder 39">
            <a:extLst>
              <a:ext uri="{FF2B5EF4-FFF2-40B4-BE49-F238E27FC236}">
                <a16:creationId xmlns:a16="http://schemas.microsoft.com/office/drawing/2014/main" id="{5EFF3AD0-ADD5-4CCC-A7B8-6E6DF274CC28}"/>
              </a:ext>
            </a:extLst>
          </p:cNvPr>
          <p:cNvSpPr>
            <a:spLocks noGrp="1"/>
          </p:cNvSpPr>
          <p:nvPr>
            <p:ph type="body" sz="quarter" idx="18" hasCustomPrompt="1"/>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5" name="Text Placeholder 39">
            <a:extLst>
              <a:ext uri="{FF2B5EF4-FFF2-40B4-BE49-F238E27FC236}">
                <a16:creationId xmlns:a16="http://schemas.microsoft.com/office/drawing/2014/main" id="{F84D2534-80B7-4C76-8CC7-C155F4923008}"/>
              </a:ext>
            </a:extLst>
          </p:cNvPr>
          <p:cNvSpPr>
            <a:spLocks noGrp="1"/>
          </p:cNvSpPr>
          <p:nvPr>
            <p:ph type="body" sz="quarter" idx="19" hasCustomPrompt="1"/>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6" name="Text Placeholder 39">
            <a:extLst>
              <a:ext uri="{FF2B5EF4-FFF2-40B4-BE49-F238E27FC236}">
                <a16:creationId xmlns:a16="http://schemas.microsoft.com/office/drawing/2014/main" id="{074FF2A5-4FD0-475E-B34F-956208C2C7DA}"/>
              </a:ext>
            </a:extLst>
          </p:cNvPr>
          <p:cNvSpPr>
            <a:spLocks noGrp="1"/>
          </p:cNvSpPr>
          <p:nvPr>
            <p:ph type="body" sz="quarter" idx="20" hasCustomPrompt="1"/>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7" name="Text Placeholder 39">
            <a:extLst>
              <a:ext uri="{FF2B5EF4-FFF2-40B4-BE49-F238E27FC236}">
                <a16:creationId xmlns:a16="http://schemas.microsoft.com/office/drawing/2014/main" id="{D39B066F-DC64-4779-B6D2-EB90B137438F}"/>
              </a:ext>
            </a:extLst>
          </p:cNvPr>
          <p:cNvSpPr>
            <a:spLocks noGrp="1"/>
          </p:cNvSpPr>
          <p:nvPr>
            <p:ph type="body" sz="quarter" idx="21" hasCustomPrompt="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8" name="Text Placeholder 39">
            <a:extLst>
              <a:ext uri="{FF2B5EF4-FFF2-40B4-BE49-F238E27FC236}">
                <a16:creationId xmlns:a16="http://schemas.microsoft.com/office/drawing/2014/main" id="{A7A64C29-8FC5-4291-9F73-B5D6A4E223FA}"/>
              </a:ext>
            </a:extLst>
          </p:cNvPr>
          <p:cNvSpPr>
            <a:spLocks noGrp="1"/>
          </p:cNvSpPr>
          <p:nvPr>
            <p:ph type="body" sz="quarter" idx="22" hasCustomPrompt="1"/>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9" name="Text Placeholder 39">
            <a:extLst>
              <a:ext uri="{FF2B5EF4-FFF2-40B4-BE49-F238E27FC236}">
                <a16:creationId xmlns:a16="http://schemas.microsoft.com/office/drawing/2014/main" id="{4013DD3C-DA77-4D01-9929-C5A92618B365}"/>
              </a:ext>
            </a:extLst>
          </p:cNvPr>
          <p:cNvSpPr>
            <a:spLocks noGrp="1"/>
          </p:cNvSpPr>
          <p:nvPr>
            <p:ph type="body" sz="quarter" idx="23" hasCustomPrompt="1"/>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50" name="Text Placeholder 39">
            <a:extLst>
              <a:ext uri="{FF2B5EF4-FFF2-40B4-BE49-F238E27FC236}">
                <a16:creationId xmlns:a16="http://schemas.microsoft.com/office/drawing/2014/main" id="{7B511BF1-3697-426A-B69F-372C0D423DA3}"/>
              </a:ext>
            </a:extLst>
          </p:cNvPr>
          <p:cNvSpPr>
            <a:spLocks noGrp="1"/>
          </p:cNvSpPr>
          <p:nvPr>
            <p:ph type="body" sz="quarter" idx="24" hasCustomPrompt="1"/>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grpSp>
        <p:nvGrpSpPr>
          <p:cNvPr id="14" name="Bottom Right">
            <a:extLst>
              <a:ext uri="{FF2B5EF4-FFF2-40B4-BE49-F238E27FC236}">
                <a16:creationId xmlns:a16="http://schemas.microsoft.com/office/drawing/2014/main" id="{42F26398-2117-7631-DF31-D6DA07CD5FF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5" name="Graphic 157">
              <a:extLst>
                <a:ext uri="{FF2B5EF4-FFF2-40B4-BE49-F238E27FC236}">
                  <a16:creationId xmlns:a16="http://schemas.microsoft.com/office/drawing/2014/main" id="{D8931B59-43D0-EC31-4049-5A021B6F350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DB7B0571-1910-C624-5DCE-C5EB36759759}"/>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405F26E1-D4AB-8194-1A9A-8D288F7E3B2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9665361-9AEA-150B-489B-54289BCFB85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9160A2D-2BBD-D618-C0D3-A716E2B1024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C1C4C883-C666-48EC-A31F-E0A2287F055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E00259E-2787-0730-8BFC-9A666BD3F0A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BDC460E0-6052-C6DF-1B87-BF73C5D12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460A7388-80BD-9147-FF4F-87E3C4B8550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0833F47E-04C0-5091-59F3-368F8D8E0F27}"/>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D644D71F-C048-2A7B-3E7A-E324FBB8C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A24361A0-85A8-9499-16AF-FD5A1412ED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1BC6FFAE-DE48-1B98-2E22-AF2BA89D90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9D10E70-459A-D367-7791-C6092D8FAF5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4EC8A74-4202-60F6-B3A3-41499D97EC3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2053424-A2D2-D04E-6E57-87B15A83499A}"/>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01DACF2A-DDB5-9ED7-200C-E2EC5F3F6A9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
        <p:nvSpPr>
          <p:cNvPr id="34" name="Slide Number Placeholder 8">
            <a:extLst>
              <a:ext uri="{FF2B5EF4-FFF2-40B4-BE49-F238E27FC236}">
                <a16:creationId xmlns:a16="http://schemas.microsoft.com/office/drawing/2014/main" id="{CE667703-D23C-5371-358C-5AFA99CEC3BB}"/>
              </a:ext>
            </a:extLst>
          </p:cNvPr>
          <p:cNvSpPr>
            <a:spLocks noGrp="1"/>
          </p:cNvSpPr>
          <p:nvPr>
            <p:ph type="sldNum" sz="quarter" idx="25"/>
          </p:nvPr>
        </p:nvSpPr>
        <p:spPr>
          <a:xfrm>
            <a:off x="8737600" y="6356353"/>
            <a:ext cx="2844800" cy="365125"/>
          </a:xfrm>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37950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Dark Background">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B353E9E-6F4F-441B-886F-D53691BE1378}"/>
              </a:ext>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endParaRPr lang="en-US"/>
          </a:p>
        </p:txBody>
      </p:sp>
      <p:sp>
        <p:nvSpPr>
          <p:cNvPr id="37" name="Picture Placeholder 23">
            <a:extLst>
              <a:ext uri="{FF2B5EF4-FFF2-40B4-BE49-F238E27FC236}">
                <a16:creationId xmlns:a16="http://schemas.microsoft.com/office/drawing/2014/main" id="{B5B9D2EE-DC4C-4740-AF09-5C66500163EA}"/>
              </a:ext>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endParaRPr lang="en-US"/>
          </a:p>
        </p:txBody>
      </p:sp>
      <p:sp>
        <p:nvSpPr>
          <p:cNvPr id="38" name="Picture Placeholder 23">
            <a:extLst>
              <a:ext uri="{FF2B5EF4-FFF2-40B4-BE49-F238E27FC236}">
                <a16:creationId xmlns:a16="http://schemas.microsoft.com/office/drawing/2014/main" id="{B81132E6-0A29-47B6-9E41-947D61422D45}"/>
              </a:ext>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endParaRPr lang="en-US"/>
          </a:p>
        </p:txBody>
      </p:sp>
      <p:sp>
        <p:nvSpPr>
          <p:cNvPr id="39" name="Picture Placeholder 23">
            <a:extLst>
              <a:ext uri="{FF2B5EF4-FFF2-40B4-BE49-F238E27FC236}">
                <a16:creationId xmlns:a16="http://schemas.microsoft.com/office/drawing/2014/main" id="{4C0E80EA-58EE-412B-A4AE-3EFE6BB25CF4}"/>
              </a:ext>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endParaRPr lang="en-US"/>
          </a:p>
        </p:txBody>
      </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endParaRPr lang="en-US"/>
          </a:p>
        </p:txBody>
      </p:sp>
      <p:sp>
        <p:nvSpPr>
          <p:cNvPr id="40" name="Text Placeholder 39">
            <a:extLst>
              <a:ext uri="{FF2B5EF4-FFF2-40B4-BE49-F238E27FC236}">
                <a16:creationId xmlns:a16="http://schemas.microsoft.com/office/drawing/2014/main" id="{EF679943-2591-4C3C-A9D6-F8AD1E41DE02}"/>
              </a:ext>
            </a:extLst>
          </p:cNvPr>
          <p:cNvSpPr>
            <a:spLocks noGrp="1"/>
          </p:cNvSpPr>
          <p:nvPr>
            <p:ph type="body" sz="quarter" idx="17" hasCustomPrompt="1"/>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1" name="Text Placeholder 39">
            <a:extLst>
              <a:ext uri="{FF2B5EF4-FFF2-40B4-BE49-F238E27FC236}">
                <a16:creationId xmlns:a16="http://schemas.microsoft.com/office/drawing/2014/main" id="{5EFF3AD0-ADD5-4CCC-A7B8-6E6DF274CC28}"/>
              </a:ext>
            </a:extLst>
          </p:cNvPr>
          <p:cNvSpPr>
            <a:spLocks noGrp="1"/>
          </p:cNvSpPr>
          <p:nvPr>
            <p:ph type="body" sz="quarter" idx="18" hasCustomPrompt="1"/>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5" name="Text Placeholder 39">
            <a:extLst>
              <a:ext uri="{FF2B5EF4-FFF2-40B4-BE49-F238E27FC236}">
                <a16:creationId xmlns:a16="http://schemas.microsoft.com/office/drawing/2014/main" id="{F84D2534-80B7-4C76-8CC7-C155F4923008}"/>
              </a:ext>
            </a:extLst>
          </p:cNvPr>
          <p:cNvSpPr>
            <a:spLocks noGrp="1"/>
          </p:cNvSpPr>
          <p:nvPr>
            <p:ph type="body" sz="quarter" idx="19" hasCustomPrompt="1"/>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6" name="Text Placeholder 39">
            <a:extLst>
              <a:ext uri="{FF2B5EF4-FFF2-40B4-BE49-F238E27FC236}">
                <a16:creationId xmlns:a16="http://schemas.microsoft.com/office/drawing/2014/main" id="{074FF2A5-4FD0-475E-B34F-956208C2C7DA}"/>
              </a:ext>
            </a:extLst>
          </p:cNvPr>
          <p:cNvSpPr>
            <a:spLocks noGrp="1"/>
          </p:cNvSpPr>
          <p:nvPr>
            <p:ph type="body" sz="quarter" idx="20" hasCustomPrompt="1"/>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7" name="Text Placeholder 39">
            <a:extLst>
              <a:ext uri="{FF2B5EF4-FFF2-40B4-BE49-F238E27FC236}">
                <a16:creationId xmlns:a16="http://schemas.microsoft.com/office/drawing/2014/main" id="{D39B066F-DC64-4779-B6D2-EB90B137438F}"/>
              </a:ext>
            </a:extLst>
          </p:cNvPr>
          <p:cNvSpPr>
            <a:spLocks noGrp="1"/>
          </p:cNvSpPr>
          <p:nvPr>
            <p:ph type="body" sz="quarter" idx="21" hasCustomPrompt="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8" name="Text Placeholder 39">
            <a:extLst>
              <a:ext uri="{FF2B5EF4-FFF2-40B4-BE49-F238E27FC236}">
                <a16:creationId xmlns:a16="http://schemas.microsoft.com/office/drawing/2014/main" id="{A7A64C29-8FC5-4291-9F73-B5D6A4E223FA}"/>
              </a:ext>
            </a:extLst>
          </p:cNvPr>
          <p:cNvSpPr>
            <a:spLocks noGrp="1"/>
          </p:cNvSpPr>
          <p:nvPr>
            <p:ph type="body" sz="quarter" idx="22" hasCustomPrompt="1"/>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9" name="Text Placeholder 39">
            <a:extLst>
              <a:ext uri="{FF2B5EF4-FFF2-40B4-BE49-F238E27FC236}">
                <a16:creationId xmlns:a16="http://schemas.microsoft.com/office/drawing/2014/main" id="{4013DD3C-DA77-4D01-9929-C5A92618B365}"/>
              </a:ext>
            </a:extLst>
          </p:cNvPr>
          <p:cNvSpPr>
            <a:spLocks noGrp="1"/>
          </p:cNvSpPr>
          <p:nvPr>
            <p:ph type="body" sz="quarter" idx="23" hasCustomPrompt="1"/>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50" name="Text Placeholder 39">
            <a:extLst>
              <a:ext uri="{FF2B5EF4-FFF2-40B4-BE49-F238E27FC236}">
                <a16:creationId xmlns:a16="http://schemas.microsoft.com/office/drawing/2014/main" id="{7B511BF1-3697-426A-B69F-372C0D423DA3}"/>
              </a:ext>
            </a:extLst>
          </p:cNvPr>
          <p:cNvSpPr>
            <a:spLocks noGrp="1"/>
          </p:cNvSpPr>
          <p:nvPr>
            <p:ph type="body" sz="quarter" idx="24" hasCustomPrompt="1"/>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grpSp>
        <p:nvGrpSpPr>
          <p:cNvPr id="14" name="Bottom Right">
            <a:extLst>
              <a:ext uri="{FF2B5EF4-FFF2-40B4-BE49-F238E27FC236}">
                <a16:creationId xmlns:a16="http://schemas.microsoft.com/office/drawing/2014/main" id="{42F26398-2117-7631-DF31-D6DA07CD5FF0}"/>
              </a:ext>
              <a:ext uri="{C183D7F6-B498-43B3-948B-1728B52AA6E4}">
                <adec:decorative xmlns:adec="http://schemas.microsoft.com/office/drawing/2017/decorative" val="1"/>
              </a:ext>
            </a:extLst>
          </p:cNvPr>
          <p:cNvGrpSpPr/>
          <p:nvPr userDrawn="1"/>
        </p:nvGrpSpPr>
        <p:grpSpPr>
          <a:xfrm>
            <a:off x="7979974" y="3276601"/>
            <a:ext cx="4211600" cy="3581399"/>
            <a:chOff x="7980400" y="3276601"/>
            <a:chExt cx="4211600" cy="3581399"/>
          </a:xfrm>
        </p:grpSpPr>
        <p:grpSp>
          <p:nvGrpSpPr>
            <p:cNvPr id="15" name="Graphic 157">
              <a:extLst>
                <a:ext uri="{FF2B5EF4-FFF2-40B4-BE49-F238E27FC236}">
                  <a16:creationId xmlns:a16="http://schemas.microsoft.com/office/drawing/2014/main" id="{D8931B59-43D0-EC31-4049-5A021B6F350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DB7B0571-1910-C624-5DCE-C5EB36759759}"/>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405F26E1-D4AB-8194-1A9A-8D288F7E3B2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9665361-9AEA-150B-489B-54289BCFB85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9160A2D-2BBD-D618-C0D3-A716E2B1024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C1C4C883-C666-48EC-A31F-E0A2287F055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E00259E-2787-0730-8BFC-9A666BD3F0A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BDC460E0-6052-C6DF-1B87-BF73C5D12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460A7388-80BD-9147-FF4F-87E3C4B8550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0833F47E-04C0-5091-59F3-368F8D8E0F27}"/>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D644D71F-C048-2A7B-3E7A-E324FBB8C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A24361A0-85A8-9499-16AF-FD5A1412ED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1BC6FFAE-DE48-1B98-2E22-AF2BA89D90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9D10E70-459A-D367-7791-C6092D8FAF5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4EC8A74-4202-60F6-B3A3-41499D97EC3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2053424-A2D2-D04E-6E57-87B15A83499A}"/>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01DACF2A-DDB5-9ED7-200C-E2EC5F3F6A9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
        <p:nvSpPr>
          <p:cNvPr id="2" name="Rectangle 1">
            <a:extLst>
              <a:ext uri="{FF2B5EF4-FFF2-40B4-BE49-F238E27FC236}">
                <a16:creationId xmlns:a16="http://schemas.microsoft.com/office/drawing/2014/main" id="{51AED887-AE91-9A85-14CD-2C7F0085954F}"/>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Bottom Right">
            <a:extLst>
              <a:ext uri="{FF2B5EF4-FFF2-40B4-BE49-F238E27FC236}">
                <a16:creationId xmlns:a16="http://schemas.microsoft.com/office/drawing/2014/main" id="{BC75C562-6A87-856D-7DE5-EC422C9FB3F9}"/>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4" name="Graphic 157">
              <a:extLst>
                <a:ext uri="{FF2B5EF4-FFF2-40B4-BE49-F238E27FC236}">
                  <a16:creationId xmlns:a16="http://schemas.microsoft.com/office/drawing/2014/main" id="{DC31F28E-6E2E-D3B7-882D-2B8608089529}"/>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6" name="Freeform: Shape 5">
                <a:extLst>
                  <a:ext uri="{FF2B5EF4-FFF2-40B4-BE49-F238E27FC236}">
                    <a16:creationId xmlns:a16="http://schemas.microsoft.com/office/drawing/2014/main" id="{8A5DE8F1-2162-6944-214C-DEF870085BAF}"/>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7" name="Freeform: Shape 6">
                <a:extLst>
                  <a:ext uri="{FF2B5EF4-FFF2-40B4-BE49-F238E27FC236}">
                    <a16:creationId xmlns:a16="http://schemas.microsoft.com/office/drawing/2014/main" id="{279628E7-BC57-4E03-6713-9D97FF2EBF7F}"/>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5549EF25-7B4E-F151-4682-5FA74CE7471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483B2F7C-B1C2-8DFD-E3A7-DAC788A4121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86F295A1-E58F-AB6E-0EB5-C01E96DBEFF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DDAEE556-9A1E-D1C7-D685-EEE89789D7C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A5D0802F-1A21-5563-C0AC-440735E8C89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5" name="Freeform: Shape 4">
              <a:extLst>
                <a:ext uri="{FF2B5EF4-FFF2-40B4-BE49-F238E27FC236}">
                  <a16:creationId xmlns:a16="http://schemas.microsoft.com/office/drawing/2014/main" id="{51B00CD7-0710-8A96-F024-94823AEB594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Slide Number Placeholder 8">
            <a:extLst>
              <a:ext uri="{FF2B5EF4-FFF2-40B4-BE49-F238E27FC236}">
                <a16:creationId xmlns:a16="http://schemas.microsoft.com/office/drawing/2014/main" id="{086D2614-7024-65AC-B89F-20CABFFDDCFA}"/>
              </a:ext>
            </a:extLst>
          </p:cNvPr>
          <p:cNvSpPr>
            <a:spLocks noGrp="1"/>
          </p:cNvSpPr>
          <p:nvPr>
            <p:ph type="sldNum" sz="quarter" idx="25"/>
          </p:nvPr>
        </p:nvSpPr>
        <p:spPr>
          <a:xfrm>
            <a:off x="8737600" y="6356353"/>
            <a:ext cx="2844800" cy="365125"/>
          </a:xfrm>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255083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latin typeface="Gill Sans MT" panose="020B0502020104020203"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2F94A6-8E97-476B-A67B-5BA5FD7EA32B}" type="datetime1">
              <a:rPr lang="en-US" smtClean="0"/>
              <a:t>3/25/2026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3D940-AB8C-4343-850E-90F1D850C687}" type="slidenum">
              <a:rPr lang="en-US"/>
              <a:pPr>
                <a:defRPr/>
              </a:pPr>
              <a:t>‹#›</a:t>
            </a:fld>
            <a:endParaRPr lang="en-US"/>
          </a:p>
        </p:txBody>
      </p:sp>
      <p:grpSp>
        <p:nvGrpSpPr>
          <p:cNvPr id="19" name="Bottom Right">
            <a:extLst>
              <a:ext uri="{FF2B5EF4-FFF2-40B4-BE49-F238E27FC236}">
                <a16:creationId xmlns:a16="http://schemas.microsoft.com/office/drawing/2014/main" id="{83003530-5A58-2E5B-0F58-0612D4D41420}"/>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20" name="Graphic 157">
              <a:extLst>
                <a:ext uri="{FF2B5EF4-FFF2-40B4-BE49-F238E27FC236}">
                  <a16:creationId xmlns:a16="http://schemas.microsoft.com/office/drawing/2014/main" id="{F65AAF16-629A-086C-5C27-7F6065DE0AA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2" name="Freeform: Shape 21">
                <a:extLst>
                  <a:ext uri="{FF2B5EF4-FFF2-40B4-BE49-F238E27FC236}">
                    <a16:creationId xmlns:a16="http://schemas.microsoft.com/office/drawing/2014/main" id="{44C5199A-D877-C9D3-CB89-35B21FEAB21A}"/>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15F5F46D-292D-C7B1-FC26-239F7B0F57A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7F5F030-C1AC-CD95-E89D-0E9065671EA1}"/>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5240BA35-671D-C55F-BCB6-31E4B2A3148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2F80466D-DA50-0529-7DB7-FBE5860A1C2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35343457-4C8D-D0BB-AE8A-B842FEC6D72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854D6B45-A087-73F4-9409-3DB5B0D8A1E0}"/>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1" name="Freeform: Shape 20">
              <a:extLst>
                <a:ext uri="{FF2B5EF4-FFF2-40B4-BE49-F238E27FC236}">
                  <a16:creationId xmlns:a16="http://schemas.microsoft.com/office/drawing/2014/main" id="{395D052B-1BA4-94C6-A71A-723F94C584E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Top Right">
            <a:extLst>
              <a:ext uri="{FF2B5EF4-FFF2-40B4-BE49-F238E27FC236}">
                <a16:creationId xmlns:a16="http://schemas.microsoft.com/office/drawing/2014/main" id="{5DE2CE07-9B44-D6D7-293D-38182814E898}"/>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30" name="Freeform: Shape 29">
              <a:extLst>
                <a:ext uri="{FF2B5EF4-FFF2-40B4-BE49-F238E27FC236}">
                  <a16:creationId xmlns:a16="http://schemas.microsoft.com/office/drawing/2014/main" id="{98F5502D-5548-9853-230C-5B5C6DF1BE9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C5C90D87-2B1D-3600-437C-120EAD5C44FB}"/>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B658CC06-593E-2C66-60BE-77369F6C242B}"/>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F9A76DE-DB6F-EA0C-1FB4-9FFEF6DC13C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7B8A422E-6A9A-8981-F668-58B12A0DD739}"/>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C4A02AB-0AF0-9220-44E8-A1E27AD02EEF}"/>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DF0341ED-D1E6-E6D9-2FB2-1ACDF0AF1E4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218647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lue Backgrou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9A87B1-1FF7-CE3C-CF2E-F689D0865C59}"/>
              </a:ext>
              <a:ext uri="{C183D7F6-B498-43B3-948B-1728B52AA6E4}">
                <adec:decorative xmlns:adec="http://schemas.microsoft.com/office/drawing/2017/decorative" val="1"/>
              </a:ext>
            </a:extLst>
          </p:cNvPr>
          <p:cNvSpPr/>
          <p:nvPr/>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914400" y="2130428"/>
            <a:ext cx="10363200" cy="1470025"/>
          </a:xfrm>
        </p:spPr>
        <p:txBody>
          <a:bodyPr/>
          <a:lstStyle>
            <a:lvl1pPr>
              <a:defRPr>
                <a:latin typeface="Gill Sans MT" panose="020B0502020104020203"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9114C0-FA74-411D-8880-60245605DEFB}" type="datetime1">
              <a:rPr lang="en-US" smtClean="0"/>
              <a:t>3/25/2026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3D940-AB8C-4343-850E-90F1D850C687}" type="slidenum">
              <a:rPr lang="en-US"/>
              <a:pPr>
                <a:defRPr/>
              </a:pPr>
              <a:t>‹#›</a:t>
            </a:fld>
            <a:endParaRPr lang="en-US"/>
          </a:p>
        </p:txBody>
      </p:sp>
      <p:grpSp>
        <p:nvGrpSpPr>
          <p:cNvPr id="8" name="Bottom Right">
            <a:extLst>
              <a:ext uri="{FF2B5EF4-FFF2-40B4-BE49-F238E27FC236}">
                <a16:creationId xmlns:a16="http://schemas.microsoft.com/office/drawing/2014/main" id="{7EA40546-BE65-C954-FC01-037166AE3835}"/>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9" name="Graphic 157">
              <a:extLst>
                <a:ext uri="{FF2B5EF4-FFF2-40B4-BE49-F238E27FC236}">
                  <a16:creationId xmlns:a16="http://schemas.microsoft.com/office/drawing/2014/main" id="{349AF836-7726-FB6E-141C-E8018DD5AC9B}"/>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1" name="Freeform: Shape 10">
                <a:extLst>
                  <a:ext uri="{FF2B5EF4-FFF2-40B4-BE49-F238E27FC236}">
                    <a16:creationId xmlns:a16="http://schemas.microsoft.com/office/drawing/2014/main" id="{3F736863-2259-4E4E-A4EF-890E4F6F947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EEEE5174-E26E-CAF4-D940-B1A290F85F3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01A0A260-118E-D702-1AFF-7D198E06DB7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B063D662-30F7-C8AC-240F-602288EA63B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DF99022E-D851-8B2E-05D1-FCA00DF64265}"/>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B5E72B3-D6BE-46AE-6975-3995FCDE7E0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12D8EEAC-0693-567D-50CD-3DF2594FBB5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0" name="Freeform: Shape 9">
              <a:extLst>
                <a:ext uri="{FF2B5EF4-FFF2-40B4-BE49-F238E27FC236}">
                  <a16:creationId xmlns:a16="http://schemas.microsoft.com/office/drawing/2014/main" id="{4EE5B49A-DDDF-9882-BF36-BC016A81BD3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Top Right">
            <a:extLst>
              <a:ext uri="{FF2B5EF4-FFF2-40B4-BE49-F238E27FC236}">
                <a16:creationId xmlns:a16="http://schemas.microsoft.com/office/drawing/2014/main" id="{7E52EE62-7E19-5902-BAB7-25503ACADC46}"/>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19" name="Freeform: Shape 18">
              <a:extLst>
                <a:ext uri="{FF2B5EF4-FFF2-40B4-BE49-F238E27FC236}">
                  <a16:creationId xmlns:a16="http://schemas.microsoft.com/office/drawing/2014/main" id="{88D8DB30-E70F-2850-7CD2-48CC2DD615E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E36F506-1FE0-9B98-0312-11F545A63436}"/>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5A714A62-9791-C681-8384-30DAD839F5D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872DA580-AA88-0631-3865-6917A3676204}"/>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E6D82BC-9A13-8C4A-1291-8EBB148CE6D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D94511A-E02F-634F-78B1-EEB8BCB4EDE8}"/>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4CE53E1-695D-4856-6462-6C04B6E7BD1E}"/>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1445580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2C1140-0409-4EB3-BB7D-DC6DFCB68053}" type="slidenum">
              <a:rPr lang="en-US"/>
              <a:pPr>
                <a:defRPr/>
              </a:pPr>
              <a:t>‹#›</a:t>
            </a:fld>
            <a:endParaRPr lang="en-US"/>
          </a:p>
        </p:txBody>
      </p:sp>
      <p:grpSp>
        <p:nvGrpSpPr>
          <p:cNvPr id="16" name="Bottom Right">
            <a:extLst>
              <a:ext uri="{FF2B5EF4-FFF2-40B4-BE49-F238E27FC236}">
                <a16:creationId xmlns:a16="http://schemas.microsoft.com/office/drawing/2014/main" id="{F12238E1-3FF7-612F-AEB2-24E8A022134C}"/>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17" name="Graphic 157">
              <a:extLst>
                <a:ext uri="{FF2B5EF4-FFF2-40B4-BE49-F238E27FC236}">
                  <a16:creationId xmlns:a16="http://schemas.microsoft.com/office/drawing/2014/main" id="{A94AD5E3-C3BB-9E7F-6F24-F82F3B7F401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9" name="Freeform: Shape 18">
                <a:extLst>
                  <a:ext uri="{FF2B5EF4-FFF2-40B4-BE49-F238E27FC236}">
                    <a16:creationId xmlns:a16="http://schemas.microsoft.com/office/drawing/2014/main" id="{2743D7A9-280C-C461-2307-B5EBC00B5CB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60B60229-BD91-0B73-1BF2-CC4D96B4E79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012D227-11D6-A0BA-A49A-D931FD6FB47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930F52F-EB28-D0DB-F8B1-A1FAD85942F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3EB61BA-8490-8153-0102-D07709A2DD9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ECBA81FA-1751-618C-1B34-14A4CCCEAA4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E7D4147C-FAF1-D083-3F10-13F06EC5493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8" name="Freeform: Shape 17">
              <a:extLst>
                <a:ext uri="{FF2B5EF4-FFF2-40B4-BE49-F238E27FC236}">
                  <a16:creationId xmlns:a16="http://schemas.microsoft.com/office/drawing/2014/main" id="{B556EE32-64CA-5BCC-E75E-7FBA04A0737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9C51774E-F114-F935-3B22-1A76836603D3}"/>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2B1619A1-74F8-6132-1340-C189C97D2FB8}"/>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F7E4C09-09AF-407A-517F-D911C17AEF6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A718E2FD-1C49-5A25-3809-C06B0E92B71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899A2C1F-7926-CA5D-64E7-386A51E58D5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922FAF8-C2D1-8EA4-6569-96CCEF98587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749B2AE-0364-C7E3-99E1-5B1AF616896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A2C3A88-17E2-15BC-F8B8-ED05B6D1027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241645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Dark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B98269-A4A2-4840-9F06-AB5880D915D8}" type="datetime1">
              <a:rPr lang="en-US" smtClean="0"/>
              <a:t>3/25/2026</a:t>
            </a:fld>
            <a:endParaRPr lang="en-US"/>
          </a:p>
        </p:txBody>
      </p:sp>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2C1140-0409-4EB3-BB7D-DC6DFCB68053}" type="slidenum">
              <a:rPr lang="en-US"/>
              <a:pPr>
                <a:defRPr/>
              </a:pPr>
              <a:t>‹#›</a:t>
            </a:fld>
            <a:endParaRPr lang="en-US"/>
          </a:p>
        </p:txBody>
      </p:sp>
      <p:grpSp>
        <p:nvGrpSpPr>
          <p:cNvPr id="16" name="Bottom Right">
            <a:extLst>
              <a:ext uri="{FF2B5EF4-FFF2-40B4-BE49-F238E27FC236}">
                <a16:creationId xmlns:a16="http://schemas.microsoft.com/office/drawing/2014/main" id="{F12238E1-3FF7-612F-AEB2-24E8A022134C}"/>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17" name="Graphic 157">
              <a:extLst>
                <a:ext uri="{FF2B5EF4-FFF2-40B4-BE49-F238E27FC236}">
                  <a16:creationId xmlns:a16="http://schemas.microsoft.com/office/drawing/2014/main" id="{A94AD5E3-C3BB-9E7F-6F24-F82F3B7F401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9" name="Freeform: Shape 18">
                <a:extLst>
                  <a:ext uri="{FF2B5EF4-FFF2-40B4-BE49-F238E27FC236}">
                    <a16:creationId xmlns:a16="http://schemas.microsoft.com/office/drawing/2014/main" id="{2743D7A9-280C-C461-2307-B5EBC00B5CB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60B60229-BD91-0B73-1BF2-CC4D96B4E79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012D227-11D6-A0BA-A49A-D931FD6FB47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930F52F-EB28-D0DB-F8B1-A1FAD85942F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3EB61BA-8490-8153-0102-D07709A2DD9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ECBA81FA-1751-618C-1B34-14A4CCCEAA4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E7D4147C-FAF1-D083-3F10-13F06EC5493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8" name="Freeform: Shape 17">
              <a:extLst>
                <a:ext uri="{FF2B5EF4-FFF2-40B4-BE49-F238E27FC236}">
                  <a16:creationId xmlns:a16="http://schemas.microsoft.com/office/drawing/2014/main" id="{B556EE32-64CA-5BCC-E75E-7FBA04A0737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9C51774E-F114-F935-3B22-1A76836603D3}"/>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2B1619A1-74F8-6132-1340-C189C97D2FB8}"/>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F7E4C09-09AF-407A-517F-D911C17AEF6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A718E2FD-1C49-5A25-3809-C06B0E92B71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899A2C1F-7926-CA5D-64E7-386A51E58D5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922FAF8-C2D1-8EA4-6569-96CCEF98587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749B2AE-0364-C7E3-99E1-5B1AF616896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A2C3A88-17E2-15BC-F8B8-ED05B6D1027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
        <p:nvSpPr>
          <p:cNvPr id="5" name="Rectangle 4">
            <a:extLst>
              <a:ext uri="{FF2B5EF4-FFF2-40B4-BE49-F238E27FC236}">
                <a16:creationId xmlns:a16="http://schemas.microsoft.com/office/drawing/2014/main" id="{AE79A7A8-0D4A-CFF8-F78D-5B262C1EA7DB}"/>
              </a:ext>
              <a:ext uri="{C183D7F6-B498-43B3-948B-1728B52AA6E4}">
                <adec:decorative xmlns:adec="http://schemas.microsoft.com/office/drawing/2017/decorative" val="1"/>
              </a:ext>
            </a:extLst>
          </p:cNvPr>
          <p:cNvSpPr/>
          <p:nvPr/>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 name="Bottom Right">
            <a:extLst>
              <a:ext uri="{FF2B5EF4-FFF2-40B4-BE49-F238E27FC236}">
                <a16:creationId xmlns:a16="http://schemas.microsoft.com/office/drawing/2014/main" id="{BDF2B7C5-AB7F-ACCB-F63B-8204534FDA57}"/>
              </a:ext>
              <a:ext uri="{C183D7F6-B498-43B3-948B-1728B52AA6E4}">
                <adec:decorative xmlns:adec="http://schemas.microsoft.com/office/drawing/2017/decorative" val="1"/>
              </a:ext>
            </a:extLst>
          </p:cNvPr>
          <p:cNvGrpSpPr/>
          <p:nvPr/>
        </p:nvGrpSpPr>
        <p:grpSpPr>
          <a:xfrm>
            <a:off x="7988300" y="3278712"/>
            <a:ext cx="4211600" cy="3581399"/>
            <a:chOff x="7980400" y="3276601"/>
            <a:chExt cx="4211600" cy="3581399"/>
          </a:xfrm>
        </p:grpSpPr>
        <p:grpSp>
          <p:nvGrpSpPr>
            <p:cNvPr id="7" name="Graphic 157">
              <a:extLst>
                <a:ext uri="{FF2B5EF4-FFF2-40B4-BE49-F238E27FC236}">
                  <a16:creationId xmlns:a16="http://schemas.microsoft.com/office/drawing/2014/main" id="{D9CEF7F7-C952-3605-07CB-42604741DDE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9" name="Freeform: Shape 8">
                <a:extLst>
                  <a:ext uri="{FF2B5EF4-FFF2-40B4-BE49-F238E27FC236}">
                    <a16:creationId xmlns:a16="http://schemas.microsoft.com/office/drawing/2014/main" id="{17BB230D-5E5D-FEB7-D6FF-A48EFA73740A}"/>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63AA1EC8-0736-954A-6217-A9DA323A5702}"/>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C48AB6A2-65EF-C084-5CF5-804024B02D7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B7A5C0D3-4FC1-0453-DA96-04ADA889960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3CA1112-DBB6-3AE6-94AF-3DDE0FC90A9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12F1EBE3-B764-264B-50DC-CB3FA807C67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A792782F-DF72-8E9E-CF63-95A8A5BFC2E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8" name="Freeform: Shape 7">
              <a:extLst>
                <a:ext uri="{FF2B5EF4-FFF2-40B4-BE49-F238E27FC236}">
                  <a16:creationId xmlns:a16="http://schemas.microsoft.com/office/drawing/2014/main" id="{4FFEA681-7441-7572-CD6D-0AA492F76D9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Picture Placeholder 3">
            <a:extLst>
              <a:ext uri="{FF2B5EF4-FFF2-40B4-BE49-F238E27FC236}">
                <a16:creationId xmlns:a16="http://schemas.microsoft.com/office/drawing/2014/main" id="{B3951FA4-C393-2442-C626-294742D53180}"/>
              </a:ext>
            </a:extLst>
          </p:cNvPr>
          <p:cNvSpPr>
            <a:spLocks noGrp="1"/>
          </p:cNvSpPr>
          <p:nvPr>
            <p:ph type="pic" sz="quarter" idx="13"/>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p>
        </p:txBody>
      </p:sp>
    </p:spTree>
    <p:extLst>
      <p:ext uri="{BB962C8B-B14F-4D97-AF65-F5344CB8AC3E}">
        <p14:creationId xmlns:p14="http://schemas.microsoft.com/office/powerpoint/2010/main" val="1218672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47C7-955C-FC73-3737-298D139F209D}"/>
              </a:ext>
            </a:extLst>
          </p:cNvPr>
          <p:cNvSpPr>
            <a:spLocks noGrp="1"/>
          </p:cNvSpPr>
          <p:nvPr>
            <p:ph type="title"/>
          </p:nvPr>
        </p:nvSpPr>
        <p:spPr>
          <a:xfrm>
            <a:off x="822960" y="822960"/>
            <a:ext cx="4754880" cy="4114800"/>
          </a:xfrm>
          <a:prstGeom prst="rect">
            <a:avLst/>
          </a:prstGeom>
        </p:spPr>
        <p:txBody>
          <a:bodyPr anchor="b">
            <a:noAutofit/>
          </a:bodyPr>
          <a:lstStyle>
            <a:lvl1pPr algn="r">
              <a:lnSpc>
                <a:spcPct val="100000"/>
              </a:lnSpc>
              <a:defRPr sz="5400" b="1">
                <a:solidFill>
                  <a:schemeClr val="bg1"/>
                </a:solidFill>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22960" y="5175504"/>
            <a:ext cx="4754880" cy="914400"/>
          </a:xfrm>
        </p:spPr>
        <p:txBody>
          <a:bodyPr/>
          <a:lstStyle>
            <a:lvl1pPr marL="0" indent="0" algn="r">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t"/>
          <a:lstStyle>
            <a:lvl1pPr marL="0" indent="0" algn="ctr">
              <a:buNone/>
              <a:defRPr/>
            </a:lvl1pPr>
          </a:lstStyle>
          <a:p>
            <a:r>
              <a:rPr lang="en-US"/>
              <a:t>Click icon to add picture</a:t>
            </a:r>
          </a:p>
        </p:txBody>
      </p:sp>
      <p:grpSp>
        <p:nvGrpSpPr>
          <p:cNvPr id="5" name="Bottom Right">
            <a:extLst>
              <a:ext uri="{FF2B5EF4-FFF2-40B4-BE49-F238E27FC236}">
                <a16:creationId xmlns:a16="http://schemas.microsoft.com/office/drawing/2014/main" id="{0400698A-68F3-ACFE-19E5-8BA520400D9B}"/>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6" name="Graphic 157">
              <a:extLst>
                <a:ext uri="{FF2B5EF4-FFF2-40B4-BE49-F238E27FC236}">
                  <a16:creationId xmlns:a16="http://schemas.microsoft.com/office/drawing/2014/main" id="{F560FBE6-4D3D-AE54-8027-70C3A91BAAF4}"/>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8" name="Freeform: Shape 7">
                <a:extLst>
                  <a:ext uri="{FF2B5EF4-FFF2-40B4-BE49-F238E27FC236}">
                    <a16:creationId xmlns:a16="http://schemas.microsoft.com/office/drawing/2014/main" id="{72930F92-877E-5CBA-C153-1C5F1079E635}"/>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7DCF9132-9B92-7B2F-D348-858C88493CCF}"/>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2CC87B83-77DA-FA99-7C24-3D522F3D61B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FD6AC9B6-E057-28BC-4FA9-47FAF1CAAF6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AEFF4B1C-5A7C-1690-6057-EA08AA944975}"/>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24A10963-F94F-F6DF-5480-CF67A6B2C6A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AF679963-6988-FCBD-03BF-0BBE854C57B0}"/>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7" name="Freeform: Shape 6">
              <a:extLst>
                <a:ext uri="{FF2B5EF4-FFF2-40B4-BE49-F238E27FC236}">
                  <a16:creationId xmlns:a16="http://schemas.microsoft.com/office/drawing/2014/main" id="{6EFAF840-7AEF-4E5C-400E-EB95A5127D6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Right">
            <a:extLst>
              <a:ext uri="{FF2B5EF4-FFF2-40B4-BE49-F238E27FC236}">
                <a16:creationId xmlns:a16="http://schemas.microsoft.com/office/drawing/2014/main" id="{06C72349-8CEA-F480-8D58-650A63AB522E}"/>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18" name="Freeform: Shape 17">
              <a:extLst>
                <a:ext uri="{FF2B5EF4-FFF2-40B4-BE49-F238E27FC236}">
                  <a16:creationId xmlns:a16="http://schemas.microsoft.com/office/drawing/2014/main" id="{49BCC683-8B04-EA9F-4926-47710673A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FAAA65D9-1D41-30BA-CB00-91F943E8267B}"/>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B9F62531-452D-53F8-51F3-5EBC0A7351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2B65E50F-3874-B44D-1A9E-8E908377CDA5}"/>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8A60FF0D-F9F5-8603-547E-BAACE3206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A1EAC47B-EB14-EA95-730C-EBCE0C8E19B0}"/>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1520C28-880B-81BC-7BCA-EB4BDE8799DF}"/>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3657084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a:p>
        </p:txBody>
      </p:sp>
      <p:grpSp>
        <p:nvGrpSpPr>
          <p:cNvPr id="20" name="Bottom Right">
            <a:extLst>
              <a:ext uri="{FF2B5EF4-FFF2-40B4-BE49-F238E27FC236}">
                <a16:creationId xmlns:a16="http://schemas.microsoft.com/office/drawing/2014/main" id="{0984F1A8-27AD-2ADF-0CF8-6AE0C329E8F0}"/>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21" name="Graphic 157">
              <a:extLst>
                <a:ext uri="{FF2B5EF4-FFF2-40B4-BE49-F238E27FC236}">
                  <a16:creationId xmlns:a16="http://schemas.microsoft.com/office/drawing/2014/main" id="{3CA985F1-E1EC-4509-5698-B16AFB37896F}"/>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3" name="Freeform: Shape 22">
                <a:extLst>
                  <a:ext uri="{FF2B5EF4-FFF2-40B4-BE49-F238E27FC236}">
                    <a16:creationId xmlns:a16="http://schemas.microsoft.com/office/drawing/2014/main" id="{784E233C-7175-7CFC-FBDB-45F41E707A4C}"/>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F24C8C8-0C40-522A-CD29-3FD9C29B5330}"/>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A17A36B-5F22-ED69-68AD-809FBAF1C12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9390C116-0FCD-FA96-863B-85657F37DF3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F3B58DDE-7E33-23E9-6D08-767B048570BC}"/>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DD6415C5-CA63-CA9A-E4E0-1FBD7AFA439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77824BD4-A7EF-EBF8-548F-55CB2DF5C37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2" name="Freeform: Shape 21">
              <a:extLst>
                <a:ext uri="{FF2B5EF4-FFF2-40B4-BE49-F238E27FC236}">
                  <a16:creationId xmlns:a16="http://schemas.microsoft.com/office/drawing/2014/main" id="{0DAE39A1-6916-891B-778F-591BB52989B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 name="Top Right">
            <a:extLst>
              <a:ext uri="{FF2B5EF4-FFF2-40B4-BE49-F238E27FC236}">
                <a16:creationId xmlns:a16="http://schemas.microsoft.com/office/drawing/2014/main" id="{A07EA3C4-0530-9670-A3BA-F4442865479C}"/>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31" name="Freeform: Shape 30">
              <a:extLst>
                <a:ext uri="{FF2B5EF4-FFF2-40B4-BE49-F238E27FC236}">
                  <a16:creationId xmlns:a16="http://schemas.microsoft.com/office/drawing/2014/main" id="{FA3E6FCD-A70D-BC73-86B7-10A72EAE6A9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D447C1-9871-A8E1-8560-2A4F5F1433AF}"/>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23A1075D-A20F-133B-59FA-28131AF02C0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C2033E2-E1DD-405A-2EF9-4D2B59C76F2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87022EB3-38B6-6067-ECEA-E2A61B20460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58471C8-8B08-8814-6E16-8F3556F5F7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6B32825B-CBB8-C20A-0917-1C8B3066DAE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3477890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wo Content 2 Dar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2CAAE-CC50-304D-6645-DAF46C3DEAE6}"/>
              </a:ext>
              <a:ext uri="{C183D7F6-B498-43B3-948B-1728B52AA6E4}">
                <adec:decorative xmlns:adec="http://schemas.microsoft.com/office/drawing/2017/decorative" val="1"/>
              </a:ext>
            </a:extLst>
          </p:cNvPr>
          <p:cNvSpPr/>
          <p:nvPr/>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r>
              <a:rPr lang="en-US"/>
              <a:t>Click icon to add picture</a:t>
            </a:r>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a:p>
        </p:txBody>
      </p:sp>
      <p:grpSp>
        <p:nvGrpSpPr>
          <p:cNvPr id="30" name="Top Right">
            <a:extLst>
              <a:ext uri="{FF2B5EF4-FFF2-40B4-BE49-F238E27FC236}">
                <a16:creationId xmlns:a16="http://schemas.microsoft.com/office/drawing/2014/main" id="{A07EA3C4-0530-9670-A3BA-F4442865479C}"/>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31" name="Freeform: Shape 30">
              <a:extLst>
                <a:ext uri="{FF2B5EF4-FFF2-40B4-BE49-F238E27FC236}">
                  <a16:creationId xmlns:a16="http://schemas.microsoft.com/office/drawing/2014/main" id="{FA3E6FCD-A70D-BC73-86B7-10A72EAE6A9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D447C1-9871-A8E1-8560-2A4F5F1433AF}"/>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23A1075D-A20F-133B-59FA-28131AF02C0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C2033E2-E1DD-405A-2EF9-4D2B59C76F2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87022EB3-38B6-6067-ECEA-E2A61B20460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58471C8-8B08-8814-6E16-8F3556F5F7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6B32825B-CBB8-C20A-0917-1C8B3066DAE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grpSp>
        <p:nvGrpSpPr>
          <p:cNvPr id="53" name="Bottom Right">
            <a:extLst>
              <a:ext uri="{FF2B5EF4-FFF2-40B4-BE49-F238E27FC236}">
                <a16:creationId xmlns:a16="http://schemas.microsoft.com/office/drawing/2014/main" id="{3D50D25F-8490-BDB0-6134-B6CD59CCFC7E}"/>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54" name="Graphic 157">
              <a:extLst>
                <a:ext uri="{FF2B5EF4-FFF2-40B4-BE49-F238E27FC236}">
                  <a16:creationId xmlns:a16="http://schemas.microsoft.com/office/drawing/2014/main" id="{CBCCE727-A188-8962-D94B-E82AA347645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56" name="Freeform: Shape 55">
                <a:extLst>
                  <a:ext uri="{FF2B5EF4-FFF2-40B4-BE49-F238E27FC236}">
                    <a16:creationId xmlns:a16="http://schemas.microsoft.com/office/drawing/2014/main" id="{9B90633A-3D83-064B-156D-1767D4B9331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5D7315FD-9957-8123-BF32-41BF7BC6A3E1}"/>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8B84B5B4-C7C6-8C84-9FD7-C5AB6D70B7A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9B0C0F23-7056-A3EF-7861-20B6AA33829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AE434DB4-ACBB-0D53-4B29-44EA4C365DB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F60A30A6-75AF-2082-35EB-5FE793DA8D89}"/>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999CF06E-94F8-E40B-B198-CF08105A1B55}"/>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55" name="Freeform: Shape 54">
              <a:extLst>
                <a:ext uri="{FF2B5EF4-FFF2-40B4-BE49-F238E27FC236}">
                  <a16:creationId xmlns:a16="http://schemas.microsoft.com/office/drawing/2014/main" id="{017DF538-31CB-19A2-2298-2000D075292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61100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6">
            <a:extLst>
              <a:ext uri="{FF2B5EF4-FFF2-40B4-BE49-F238E27FC236}">
                <a16:creationId xmlns:a16="http://schemas.microsoft.com/office/drawing/2014/main" id="{6EAC12B0-20CC-C7DC-2FB8-1B9FE9CCFCCB}"/>
              </a:ext>
            </a:extLst>
          </p:cNvPr>
          <p:cNvSpPr>
            <a:spLocks noGrp="1" noRot="1" noMove="1" noResize="1" noEditPoints="1" noAdjustHandles="1" noChangeArrowheads="1" noChangeShapeType="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r>
              <a:rPr lang="en-US" noProof="0"/>
              <a:t>Click icon to add picture</a:t>
            </a:r>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a:p>
        </p:txBody>
      </p:sp>
      <p:grpSp>
        <p:nvGrpSpPr>
          <p:cNvPr id="19" name="Bottom Right">
            <a:extLst>
              <a:ext uri="{FF2B5EF4-FFF2-40B4-BE49-F238E27FC236}">
                <a16:creationId xmlns:a16="http://schemas.microsoft.com/office/drawing/2014/main" id="{60218585-C9EA-3CE9-75A6-E6448553FEB3}"/>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20" name="Graphic 157">
              <a:extLst>
                <a:ext uri="{FF2B5EF4-FFF2-40B4-BE49-F238E27FC236}">
                  <a16:creationId xmlns:a16="http://schemas.microsoft.com/office/drawing/2014/main" id="{980F85D9-C677-6FA5-48D4-51D31349D05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2" name="Freeform: Shape 21">
                <a:extLst>
                  <a:ext uri="{FF2B5EF4-FFF2-40B4-BE49-F238E27FC236}">
                    <a16:creationId xmlns:a16="http://schemas.microsoft.com/office/drawing/2014/main" id="{38FA4A65-76E6-59EC-5F55-49F02434DA23}"/>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D40E147-7AFE-D3BC-1FFE-7D1B83F8E1F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8D838EE7-7358-4D26-B5E5-E6AC0BE3421C}"/>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1E9972B7-94D0-2DBC-5802-8DAF5F0168F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8BD0AA6D-6386-C552-04CA-40C660ACC34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41B9A293-2C7A-1C7B-63BC-398C8325C5A4}"/>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F357C298-9254-80B6-B675-66EF1137D969}"/>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1" name="Freeform: Shape 20">
              <a:extLst>
                <a:ext uri="{FF2B5EF4-FFF2-40B4-BE49-F238E27FC236}">
                  <a16:creationId xmlns:a16="http://schemas.microsoft.com/office/drawing/2014/main" id="{FB5990FA-2EE9-04A0-CA17-7E00467E658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Top Right">
            <a:extLst>
              <a:ext uri="{FF2B5EF4-FFF2-40B4-BE49-F238E27FC236}">
                <a16:creationId xmlns:a16="http://schemas.microsoft.com/office/drawing/2014/main" id="{E8A9E46B-1C47-0E88-5A05-C3277B21E20D}"/>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30" name="Freeform: Shape 29">
              <a:extLst>
                <a:ext uri="{FF2B5EF4-FFF2-40B4-BE49-F238E27FC236}">
                  <a16:creationId xmlns:a16="http://schemas.microsoft.com/office/drawing/2014/main" id="{48389DE1-2900-2F7F-20B5-1014A32E64C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59EF4C7F-D6C7-38B7-9746-6FE0ADD2FCB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8906CB-4819-CDB2-53FE-02576AA222D6}"/>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8A0A8E6-840B-3371-52C9-523FF60F4EA8}"/>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E003632-5E1B-A49C-DB69-BFF7EB3066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5B0E70A1-ACB4-0483-E8EE-B27C52C783B7}"/>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7EF0D1EC-FE18-96D2-7EC3-0BEA8A3BC0A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315306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lue Backgrou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9A87B1-1FF7-CE3C-CF2E-F689D0865C59}"/>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914400" y="2130428"/>
            <a:ext cx="10363200" cy="1470025"/>
          </a:xfrm>
        </p:spPr>
        <p:txBody>
          <a:bodyPr/>
          <a:lstStyle>
            <a:lvl1pPr>
              <a:defRPr>
                <a:latin typeface="Gill Sans MT" panose="020B0502020104020203"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9114C0-FA74-411D-8880-60245605DEFB}" type="datetime1">
              <a:rPr lang="en-US" smtClean="0"/>
              <a:t>3/25/2026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3D940-AB8C-4343-850E-90F1D850C687}" type="slidenum">
              <a:rPr lang="en-US"/>
              <a:pPr>
                <a:defRPr/>
              </a:pPr>
              <a:t>‹#›</a:t>
            </a:fld>
            <a:endParaRPr lang="en-US"/>
          </a:p>
        </p:txBody>
      </p:sp>
      <p:grpSp>
        <p:nvGrpSpPr>
          <p:cNvPr id="8" name="Bottom Right">
            <a:extLst>
              <a:ext uri="{FF2B5EF4-FFF2-40B4-BE49-F238E27FC236}">
                <a16:creationId xmlns:a16="http://schemas.microsoft.com/office/drawing/2014/main" id="{7EA40546-BE65-C954-FC01-037166AE3835}"/>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9" name="Graphic 157">
              <a:extLst>
                <a:ext uri="{FF2B5EF4-FFF2-40B4-BE49-F238E27FC236}">
                  <a16:creationId xmlns:a16="http://schemas.microsoft.com/office/drawing/2014/main" id="{349AF836-7726-FB6E-141C-E8018DD5AC9B}"/>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1" name="Freeform: Shape 10">
                <a:extLst>
                  <a:ext uri="{FF2B5EF4-FFF2-40B4-BE49-F238E27FC236}">
                    <a16:creationId xmlns:a16="http://schemas.microsoft.com/office/drawing/2014/main" id="{3F736863-2259-4E4E-A4EF-890E4F6F947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EEEE5174-E26E-CAF4-D940-B1A290F85F3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01A0A260-118E-D702-1AFF-7D198E06DB7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B063D662-30F7-C8AC-240F-602288EA63B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DF99022E-D851-8B2E-05D1-FCA00DF64265}"/>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B5E72B3-D6BE-46AE-6975-3995FCDE7E0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12D8EEAC-0693-567D-50CD-3DF2594FBB5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0" name="Freeform: Shape 9">
              <a:extLst>
                <a:ext uri="{FF2B5EF4-FFF2-40B4-BE49-F238E27FC236}">
                  <a16:creationId xmlns:a16="http://schemas.microsoft.com/office/drawing/2014/main" id="{4EE5B49A-DDDF-9882-BF36-BC016A81BD3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Top Right">
            <a:extLst>
              <a:ext uri="{FF2B5EF4-FFF2-40B4-BE49-F238E27FC236}">
                <a16:creationId xmlns:a16="http://schemas.microsoft.com/office/drawing/2014/main" id="{7E52EE62-7E19-5902-BAB7-25503ACADC46}"/>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19" name="Freeform: Shape 18">
              <a:extLst>
                <a:ext uri="{FF2B5EF4-FFF2-40B4-BE49-F238E27FC236}">
                  <a16:creationId xmlns:a16="http://schemas.microsoft.com/office/drawing/2014/main" id="{88D8DB30-E70F-2850-7CD2-48CC2DD615E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E36F506-1FE0-9B98-0312-11F545A63436}"/>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5A714A62-9791-C681-8384-30DAD839F5D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872DA580-AA88-0631-3865-6917A3676204}"/>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E6D82BC-9A13-8C4A-1291-8EBB148CE6D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D94511A-E02F-634F-78B1-EEB8BCB4EDE8}"/>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4CE53E1-695D-4856-6462-6C04B6E7BD1E}"/>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1080009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822960"/>
            <a:ext cx="6126480" cy="192024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822960"/>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CFC01E54-865D-1B08-43CC-2D0128CECDAE}"/>
              </a:ext>
            </a:extLst>
          </p:cNvPr>
          <p:cNvSpPr>
            <a:spLocks noGrp="1"/>
          </p:cNvSpPr>
          <p:nvPr>
            <p:ph type="pic" sz="quarter" idx="10"/>
          </p:nvPr>
        </p:nvSpPr>
        <p:spPr>
          <a:xfrm>
            <a:off x="0" y="3557016"/>
            <a:ext cx="12192000" cy="3300984"/>
          </a:xfrm>
          <a:solidFill>
            <a:schemeClr val="accent4">
              <a:lumMod val="75000"/>
            </a:schemeClr>
          </a:solidFill>
        </p:spPr>
        <p:txBody>
          <a:bodyPr anchor="ctr"/>
          <a:lstStyle>
            <a:lvl1pPr marL="0" indent="0" algn="ctr">
              <a:buNone/>
              <a:defRPr>
                <a:solidFill>
                  <a:schemeClr val="bg1"/>
                </a:solidFill>
              </a:defRPr>
            </a:lvl1pPr>
          </a:lstStyle>
          <a:p>
            <a:r>
              <a:rPr lang="en-US"/>
              <a:t>Click icon to add picture</a:t>
            </a:r>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grpSp>
        <p:nvGrpSpPr>
          <p:cNvPr id="6" name="Bottom Right">
            <a:extLst>
              <a:ext uri="{FF2B5EF4-FFF2-40B4-BE49-F238E27FC236}">
                <a16:creationId xmlns:a16="http://schemas.microsoft.com/office/drawing/2014/main" id="{1FECD7BC-881E-EE04-81E6-CBB5EC294560}"/>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8" name="Graphic 157">
              <a:extLst>
                <a:ext uri="{FF2B5EF4-FFF2-40B4-BE49-F238E27FC236}">
                  <a16:creationId xmlns:a16="http://schemas.microsoft.com/office/drawing/2014/main" id="{4B32FC7E-AE57-8855-07AD-6CE7368A3A50}"/>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1" name="Freeform: Shape 10">
                <a:extLst>
                  <a:ext uri="{FF2B5EF4-FFF2-40B4-BE49-F238E27FC236}">
                    <a16:creationId xmlns:a16="http://schemas.microsoft.com/office/drawing/2014/main" id="{F8ACC055-9970-00A6-4D20-0135ECB0FC7E}"/>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7F31C88C-FD76-4491-F0CD-EB6686906B10}"/>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87B9D861-D281-282A-7AFB-4116DEC768A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E3CF5E39-3C87-141E-F4E1-3F1C4F141A4A}"/>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1888A0D3-A037-C70F-A39D-FBAA558E9921}"/>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05E3B574-1B62-2964-B1CC-3DEAEC72E73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D445A2A4-7E78-658F-E2E0-3CFD2CEA6AC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0" name="Freeform: Shape 9">
              <a:extLst>
                <a:ext uri="{FF2B5EF4-FFF2-40B4-BE49-F238E27FC236}">
                  <a16:creationId xmlns:a16="http://schemas.microsoft.com/office/drawing/2014/main" id="{E2E97736-B2A7-0A46-82F0-E2DEEA3BAB9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Top Right">
            <a:extLst>
              <a:ext uri="{FF2B5EF4-FFF2-40B4-BE49-F238E27FC236}">
                <a16:creationId xmlns:a16="http://schemas.microsoft.com/office/drawing/2014/main" id="{5CD704AE-38D3-E588-1EE6-E351B0E3AD7A}"/>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20" name="Freeform: Shape 19">
              <a:extLst>
                <a:ext uri="{FF2B5EF4-FFF2-40B4-BE49-F238E27FC236}">
                  <a16:creationId xmlns:a16="http://schemas.microsoft.com/office/drawing/2014/main" id="{01D2F9C1-05AC-1A0C-73C6-11FA1F96821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468AFF0-C0A8-DCD3-494F-D63F2647A849}"/>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B0715FE-AFF7-72B2-E45D-FCA5D7810CEF}"/>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2D3FBF9-5B67-B0F0-ED40-783E8A8759D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400AE4CC-C3B2-46F1-8CAC-E68BC6136B7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82235CC-B065-8FDB-7BDB-D38F02445D10}"/>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F18BA3EB-D584-7C01-DADA-3B044C0582A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3572140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B353E9E-6F4F-441B-886F-D53691BE1378}"/>
              </a:ext>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r>
              <a:rPr lang="en-US"/>
              <a:t>Click icon to add picture</a:t>
            </a:r>
          </a:p>
        </p:txBody>
      </p:sp>
      <p:sp>
        <p:nvSpPr>
          <p:cNvPr id="37" name="Picture Placeholder 23">
            <a:extLst>
              <a:ext uri="{FF2B5EF4-FFF2-40B4-BE49-F238E27FC236}">
                <a16:creationId xmlns:a16="http://schemas.microsoft.com/office/drawing/2014/main" id="{B5B9D2EE-DC4C-4740-AF09-5C66500163EA}"/>
              </a:ext>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r>
              <a:rPr lang="en-US"/>
              <a:t>Click icon to add picture</a:t>
            </a:r>
          </a:p>
        </p:txBody>
      </p:sp>
      <p:sp>
        <p:nvSpPr>
          <p:cNvPr id="38" name="Picture Placeholder 23">
            <a:extLst>
              <a:ext uri="{FF2B5EF4-FFF2-40B4-BE49-F238E27FC236}">
                <a16:creationId xmlns:a16="http://schemas.microsoft.com/office/drawing/2014/main" id="{B81132E6-0A29-47B6-9E41-947D61422D45}"/>
              </a:ext>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r>
              <a:rPr lang="en-US"/>
              <a:t>Click icon to add picture</a:t>
            </a:r>
          </a:p>
        </p:txBody>
      </p:sp>
      <p:sp>
        <p:nvSpPr>
          <p:cNvPr id="39" name="Picture Placeholder 23">
            <a:extLst>
              <a:ext uri="{FF2B5EF4-FFF2-40B4-BE49-F238E27FC236}">
                <a16:creationId xmlns:a16="http://schemas.microsoft.com/office/drawing/2014/main" id="{4C0E80EA-58EE-412B-A4AE-3EFE6BB25CF4}"/>
              </a:ext>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r>
              <a:rPr lang="en-US"/>
              <a:t>Click icon to add picture</a:t>
            </a:r>
          </a:p>
        </p:txBody>
      </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r>
              <a:rPr lang="en-US"/>
              <a:t>Click to edit Master title style</a:t>
            </a:r>
          </a:p>
        </p:txBody>
      </p:sp>
      <p:sp>
        <p:nvSpPr>
          <p:cNvPr id="40" name="Text Placeholder 39">
            <a:extLst>
              <a:ext uri="{FF2B5EF4-FFF2-40B4-BE49-F238E27FC236}">
                <a16:creationId xmlns:a16="http://schemas.microsoft.com/office/drawing/2014/main" id="{EF679943-2591-4C3C-A9D6-F8AD1E41DE02}"/>
              </a:ext>
            </a:extLst>
          </p:cNvPr>
          <p:cNvSpPr>
            <a:spLocks noGrp="1"/>
          </p:cNvSpPr>
          <p:nvPr>
            <p:ph type="body" sz="quarter" idx="17" hasCustomPrompt="1"/>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1" name="Text Placeholder 39">
            <a:extLst>
              <a:ext uri="{FF2B5EF4-FFF2-40B4-BE49-F238E27FC236}">
                <a16:creationId xmlns:a16="http://schemas.microsoft.com/office/drawing/2014/main" id="{5EFF3AD0-ADD5-4CCC-A7B8-6E6DF274CC28}"/>
              </a:ext>
            </a:extLst>
          </p:cNvPr>
          <p:cNvSpPr>
            <a:spLocks noGrp="1"/>
          </p:cNvSpPr>
          <p:nvPr>
            <p:ph type="body" sz="quarter" idx="18" hasCustomPrompt="1"/>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5" name="Text Placeholder 39">
            <a:extLst>
              <a:ext uri="{FF2B5EF4-FFF2-40B4-BE49-F238E27FC236}">
                <a16:creationId xmlns:a16="http://schemas.microsoft.com/office/drawing/2014/main" id="{F84D2534-80B7-4C76-8CC7-C155F4923008}"/>
              </a:ext>
            </a:extLst>
          </p:cNvPr>
          <p:cNvSpPr>
            <a:spLocks noGrp="1"/>
          </p:cNvSpPr>
          <p:nvPr>
            <p:ph type="body" sz="quarter" idx="19" hasCustomPrompt="1"/>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6" name="Text Placeholder 39">
            <a:extLst>
              <a:ext uri="{FF2B5EF4-FFF2-40B4-BE49-F238E27FC236}">
                <a16:creationId xmlns:a16="http://schemas.microsoft.com/office/drawing/2014/main" id="{074FF2A5-4FD0-475E-B34F-956208C2C7DA}"/>
              </a:ext>
            </a:extLst>
          </p:cNvPr>
          <p:cNvSpPr>
            <a:spLocks noGrp="1"/>
          </p:cNvSpPr>
          <p:nvPr>
            <p:ph type="body" sz="quarter" idx="20" hasCustomPrompt="1"/>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7" name="Text Placeholder 39">
            <a:extLst>
              <a:ext uri="{FF2B5EF4-FFF2-40B4-BE49-F238E27FC236}">
                <a16:creationId xmlns:a16="http://schemas.microsoft.com/office/drawing/2014/main" id="{D39B066F-DC64-4779-B6D2-EB90B137438F}"/>
              </a:ext>
            </a:extLst>
          </p:cNvPr>
          <p:cNvSpPr>
            <a:spLocks noGrp="1"/>
          </p:cNvSpPr>
          <p:nvPr>
            <p:ph type="body" sz="quarter" idx="21" hasCustomPrompt="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8" name="Text Placeholder 39">
            <a:extLst>
              <a:ext uri="{FF2B5EF4-FFF2-40B4-BE49-F238E27FC236}">
                <a16:creationId xmlns:a16="http://schemas.microsoft.com/office/drawing/2014/main" id="{A7A64C29-8FC5-4291-9F73-B5D6A4E223FA}"/>
              </a:ext>
            </a:extLst>
          </p:cNvPr>
          <p:cNvSpPr>
            <a:spLocks noGrp="1"/>
          </p:cNvSpPr>
          <p:nvPr>
            <p:ph type="body" sz="quarter" idx="22" hasCustomPrompt="1"/>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9" name="Text Placeholder 39">
            <a:extLst>
              <a:ext uri="{FF2B5EF4-FFF2-40B4-BE49-F238E27FC236}">
                <a16:creationId xmlns:a16="http://schemas.microsoft.com/office/drawing/2014/main" id="{4013DD3C-DA77-4D01-9929-C5A92618B365}"/>
              </a:ext>
            </a:extLst>
          </p:cNvPr>
          <p:cNvSpPr>
            <a:spLocks noGrp="1"/>
          </p:cNvSpPr>
          <p:nvPr>
            <p:ph type="body" sz="quarter" idx="23" hasCustomPrompt="1"/>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50" name="Text Placeholder 39">
            <a:extLst>
              <a:ext uri="{FF2B5EF4-FFF2-40B4-BE49-F238E27FC236}">
                <a16:creationId xmlns:a16="http://schemas.microsoft.com/office/drawing/2014/main" id="{7B511BF1-3697-426A-B69F-372C0D423DA3}"/>
              </a:ext>
            </a:extLst>
          </p:cNvPr>
          <p:cNvSpPr>
            <a:spLocks noGrp="1"/>
          </p:cNvSpPr>
          <p:nvPr>
            <p:ph type="body" sz="quarter" idx="24" hasCustomPrompt="1"/>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grpSp>
        <p:nvGrpSpPr>
          <p:cNvPr id="14" name="Bottom Right">
            <a:extLst>
              <a:ext uri="{FF2B5EF4-FFF2-40B4-BE49-F238E27FC236}">
                <a16:creationId xmlns:a16="http://schemas.microsoft.com/office/drawing/2014/main" id="{42F26398-2117-7631-DF31-D6DA07CD5FF0}"/>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15" name="Graphic 157">
              <a:extLst>
                <a:ext uri="{FF2B5EF4-FFF2-40B4-BE49-F238E27FC236}">
                  <a16:creationId xmlns:a16="http://schemas.microsoft.com/office/drawing/2014/main" id="{D8931B59-43D0-EC31-4049-5A021B6F350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DB7B0571-1910-C624-5DCE-C5EB36759759}"/>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405F26E1-D4AB-8194-1A9A-8D288F7E3B2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9665361-9AEA-150B-489B-54289BCFB85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9160A2D-2BBD-D618-C0D3-A716E2B1024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C1C4C883-C666-48EC-A31F-E0A2287F055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E00259E-2787-0730-8BFC-9A666BD3F0A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BDC460E0-6052-C6DF-1B87-BF73C5D12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460A7388-80BD-9147-FF4F-87E3C4B8550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0833F47E-04C0-5091-59F3-368F8D8E0F27}"/>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D644D71F-C048-2A7B-3E7A-E324FBB8C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A24361A0-85A8-9499-16AF-FD5A1412ED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1BC6FFAE-DE48-1B98-2E22-AF2BA89D90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9D10E70-459A-D367-7791-C6092D8FAF5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4EC8A74-4202-60F6-B3A3-41499D97EC3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2053424-A2D2-D04E-6E57-87B15A83499A}"/>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01DACF2A-DDB5-9ED7-200C-E2EC5F3F6A9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
        <p:nvSpPr>
          <p:cNvPr id="34" name="Slide Number Placeholder 8">
            <a:extLst>
              <a:ext uri="{FF2B5EF4-FFF2-40B4-BE49-F238E27FC236}">
                <a16:creationId xmlns:a16="http://schemas.microsoft.com/office/drawing/2014/main" id="{CE667703-D23C-5371-358C-5AFA99CEC3BB}"/>
              </a:ext>
            </a:extLst>
          </p:cNvPr>
          <p:cNvSpPr>
            <a:spLocks noGrp="1"/>
          </p:cNvSpPr>
          <p:nvPr>
            <p:ph type="sldNum" sz="quarter" idx="25"/>
          </p:nvPr>
        </p:nvSpPr>
        <p:spPr>
          <a:xfrm>
            <a:off x="8737600" y="6356353"/>
            <a:ext cx="2844800" cy="365125"/>
          </a:xfrm>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632406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am Dark Background">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3B353E9E-6F4F-441B-886F-D53691BE1378}"/>
              </a:ext>
            </a:extLst>
          </p:cNvPr>
          <p:cNvSpPr>
            <a:spLocks noGrp="1"/>
          </p:cNvSpPr>
          <p:nvPr>
            <p:ph type="pic" sz="quarter" idx="13"/>
          </p:nvPr>
        </p:nvSpPr>
        <p:spPr>
          <a:xfrm>
            <a:off x="1047750" y="1376793"/>
            <a:ext cx="2075688" cy="2073275"/>
          </a:xfrm>
          <a:prstGeom prst="round2DiagRect">
            <a:avLst/>
          </a:prstGeom>
        </p:spPr>
        <p:txBody>
          <a:bodyPr/>
          <a:lstStyle>
            <a:lvl1pPr>
              <a:defRPr sz="1600"/>
            </a:lvl1pPr>
          </a:lstStyle>
          <a:p>
            <a:r>
              <a:rPr lang="en-US"/>
              <a:t>Click icon to add picture</a:t>
            </a:r>
          </a:p>
        </p:txBody>
      </p:sp>
      <p:sp>
        <p:nvSpPr>
          <p:cNvPr id="37" name="Picture Placeholder 23">
            <a:extLst>
              <a:ext uri="{FF2B5EF4-FFF2-40B4-BE49-F238E27FC236}">
                <a16:creationId xmlns:a16="http://schemas.microsoft.com/office/drawing/2014/main" id="{B5B9D2EE-DC4C-4740-AF09-5C66500163EA}"/>
              </a:ext>
            </a:extLst>
          </p:cNvPr>
          <p:cNvSpPr>
            <a:spLocks noGrp="1"/>
          </p:cNvSpPr>
          <p:nvPr>
            <p:ph type="pic" sz="quarter" idx="14"/>
          </p:nvPr>
        </p:nvSpPr>
        <p:spPr>
          <a:xfrm>
            <a:off x="3721626" y="1376793"/>
            <a:ext cx="2075688" cy="2073275"/>
          </a:xfrm>
          <a:prstGeom prst="round2DiagRect">
            <a:avLst/>
          </a:prstGeom>
        </p:spPr>
        <p:txBody>
          <a:bodyPr/>
          <a:lstStyle>
            <a:lvl1pPr>
              <a:defRPr sz="1600"/>
            </a:lvl1pPr>
          </a:lstStyle>
          <a:p>
            <a:r>
              <a:rPr lang="en-US"/>
              <a:t>Click icon to add picture</a:t>
            </a:r>
          </a:p>
        </p:txBody>
      </p:sp>
      <p:sp>
        <p:nvSpPr>
          <p:cNvPr id="38" name="Picture Placeholder 23">
            <a:extLst>
              <a:ext uri="{FF2B5EF4-FFF2-40B4-BE49-F238E27FC236}">
                <a16:creationId xmlns:a16="http://schemas.microsoft.com/office/drawing/2014/main" id="{B81132E6-0A29-47B6-9E41-947D61422D45}"/>
              </a:ext>
            </a:extLst>
          </p:cNvPr>
          <p:cNvSpPr>
            <a:spLocks noGrp="1"/>
          </p:cNvSpPr>
          <p:nvPr>
            <p:ph type="pic" sz="quarter" idx="15"/>
          </p:nvPr>
        </p:nvSpPr>
        <p:spPr>
          <a:xfrm>
            <a:off x="6394260" y="1376793"/>
            <a:ext cx="2075688" cy="2073275"/>
          </a:xfrm>
          <a:prstGeom prst="round2DiagRect">
            <a:avLst/>
          </a:prstGeom>
        </p:spPr>
        <p:txBody>
          <a:bodyPr/>
          <a:lstStyle>
            <a:lvl1pPr>
              <a:defRPr sz="1600"/>
            </a:lvl1pPr>
          </a:lstStyle>
          <a:p>
            <a:r>
              <a:rPr lang="en-US"/>
              <a:t>Click icon to add picture</a:t>
            </a:r>
          </a:p>
        </p:txBody>
      </p:sp>
      <p:sp>
        <p:nvSpPr>
          <p:cNvPr id="39" name="Picture Placeholder 23">
            <a:extLst>
              <a:ext uri="{FF2B5EF4-FFF2-40B4-BE49-F238E27FC236}">
                <a16:creationId xmlns:a16="http://schemas.microsoft.com/office/drawing/2014/main" id="{4C0E80EA-58EE-412B-A4AE-3EFE6BB25CF4}"/>
              </a:ext>
            </a:extLst>
          </p:cNvPr>
          <p:cNvSpPr>
            <a:spLocks noGrp="1"/>
          </p:cNvSpPr>
          <p:nvPr>
            <p:ph type="pic" sz="quarter" idx="16"/>
          </p:nvPr>
        </p:nvSpPr>
        <p:spPr>
          <a:xfrm>
            <a:off x="9057247" y="1376793"/>
            <a:ext cx="2075688" cy="2073275"/>
          </a:xfrm>
          <a:prstGeom prst="round2DiagRect">
            <a:avLst/>
          </a:prstGeom>
        </p:spPr>
        <p:txBody>
          <a:bodyPr/>
          <a:lstStyle>
            <a:lvl1pPr>
              <a:defRPr sz="1600"/>
            </a:lvl1pPr>
          </a:lstStyle>
          <a:p>
            <a:r>
              <a:rPr lang="en-US"/>
              <a:t>Click icon to add picture</a:t>
            </a:r>
          </a:p>
        </p:txBody>
      </p:sp>
      <p:sp>
        <p:nvSpPr>
          <p:cNvPr id="23" name="Title 1">
            <a:extLst>
              <a:ext uri="{FF2B5EF4-FFF2-40B4-BE49-F238E27FC236}">
                <a16:creationId xmlns:a16="http://schemas.microsoft.com/office/drawing/2014/main" id="{339C0337-ABAF-49EC-BD34-55A05ADF1175}"/>
              </a:ext>
            </a:extLst>
          </p:cNvPr>
          <p:cNvSpPr>
            <a:spLocks noGrp="1"/>
          </p:cNvSpPr>
          <p:nvPr>
            <p:ph type="title"/>
          </p:nvPr>
        </p:nvSpPr>
        <p:spPr>
          <a:xfrm>
            <a:off x="1198181" y="4625685"/>
            <a:ext cx="9988166" cy="1495403"/>
          </a:xfrm>
          <a:prstGeom prst="rect">
            <a:avLst/>
          </a:prstGeom>
        </p:spPr>
        <p:txBody>
          <a:bodyPr anchor="ctr"/>
          <a:lstStyle/>
          <a:p>
            <a:pPr>
              <a:lnSpc>
                <a:spcPct val="100000"/>
              </a:lnSpc>
            </a:pPr>
            <a:r>
              <a:rPr lang="en-US"/>
              <a:t>Click to edit Master title style</a:t>
            </a:r>
          </a:p>
        </p:txBody>
      </p:sp>
      <p:sp>
        <p:nvSpPr>
          <p:cNvPr id="40" name="Text Placeholder 39">
            <a:extLst>
              <a:ext uri="{FF2B5EF4-FFF2-40B4-BE49-F238E27FC236}">
                <a16:creationId xmlns:a16="http://schemas.microsoft.com/office/drawing/2014/main" id="{EF679943-2591-4C3C-A9D6-F8AD1E41DE02}"/>
              </a:ext>
            </a:extLst>
          </p:cNvPr>
          <p:cNvSpPr>
            <a:spLocks noGrp="1"/>
          </p:cNvSpPr>
          <p:nvPr>
            <p:ph type="body" sz="quarter" idx="17" hasCustomPrompt="1"/>
          </p:nvPr>
        </p:nvSpPr>
        <p:spPr>
          <a:xfrm>
            <a:off x="1047325" y="3669894"/>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1" name="Text Placeholder 39">
            <a:extLst>
              <a:ext uri="{FF2B5EF4-FFF2-40B4-BE49-F238E27FC236}">
                <a16:creationId xmlns:a16="http://schemas.microsoft.com/office/drawing/2014/main" id="{5EFF3AD0-ADD5-4CCC-A7B8-6E6DF274CC28}"/>
              </a:ext>
            </a:extLst>
          </p:cNvPr>
          <p:cNvSpPr>
            <a:spLocks noGrp="1"/>
          </p:cNvSpPr>
          <p:nvPr>
            <p:ph type="body" sz="quarter" idx="18" hasCustomPrompt="1"/>
          </p:nvPr>
        </p:nvSpPr>
        <p:spPr>
          <a:xfrm>
            <a:off x="1047325" y="3952612"/>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5" name="Text Placeholder 39">
            <a:extLst>
              <a:ext uri="{FF2B5EF4-FFF2-40B4-BE49-F238E27FC236}">
                <a16:creationId xmlns:a16="http://schemas.microsoft.com/office/drawing/2014/main" id="{F84D2534-80B7-4C76-8CC7-C155F4923008}"/>
              </a:ext>
            </a:extLst>
          </p:cNvPr>
          <p:cNvSpPr>
            <a:spLocks noGrp="1"/>
          </p:cNvSpPr>
          <p:nvPr>
            <p:ph type="body" sz="quarter" idx="19" hasCustomPrompt="1"/>
          </p:nvPr>
        </p:nvSpPr>
        <p:spPr>
          <a:xfrm>
            <a:off x="3721626" y="3663772"/>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6" name="Text Placeholder 39">
            <a:extLst>
              <a:ext uri="{FF2B5EF4-FFF2-40B4-BE49-F238E27FC236}">
                <a16:creationId xmlns:a16="http://schemas.microsoft.com/office/drawing/2014/main" id="{074FF2A5-4FD0-475E-B34F-956208C2C7DA}"/>
              </a:ext>
            </a:extLst>
          </p:cNvPr>
          <p:cNvSpPr>
            <a:spLocks noGrp="1"/>
          </p:cNvSpPr>
          <p:nvPr>
            <p:ph type="body" sz="quarter" idx="20" hasCustomPrompt="1"/>
          </p:nvPr>
        </p:nvSpPr>
        <p:spPr>
          <a:xfrm>
            <a:off x="3721626" y="3946490"/>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7" name="Text Placeholder 39">
            <a:extLst>
              <a:ext uri="{FF2B5EF4-FFF2-40B4-BE49-F238E27FC236}">
                <a16:creationId xmlns:a16="http://schemas.microsoft.com/office/drawing/2014/main" id="{D39B066F-DC64-4779-B6D2-EB90B137438F}"/>
              </a:ext>
            </a:extLst>
          </p:cNvPr>
          <p:cNvSpPr>
            <a:spLocks noGrp="1"/>
          </p:cNvSpPr>
          <p:nvPr>
            <p:ph type="body" sz="quarter" idx="21" hasCustomPrompt="1"/>
          </p:nvPr>
        </p:nvSpPr>
        <p:spPr>
          <a:xfrm>
            <a:off x="6394260"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48" name="Text Placeholder 39">
            <a:extLst>
              <a:ext uri="{FF2B5EF4-FFF2-40B4-BE49-F238E27FC236}">
                <a16:creationId xmlns:a16="http://schemas.microsoft.com/office/drawing/2014/main" id="{A7A64C29-8FC5-4291-9F73-B5D6A4E223FA}"/>
              </a:ext>
            </a:extLst>
          </p:cNvPr>
          <p:cNvSpPr>
            <a:spLocks noGrp="1"/>
          </p:cNvSpPr>
          <p:nvPr>
            <p:ph type="body" sz="quarter" idx="22" hasCustomPrompt="1"/>
          </p:nvPr>
        </p:nvSpPr>
        <p:spPr>
          <a:xfrm>
            <a:off x="6394260"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sp>
        <p:nvSpPr>
          <p:cNvPr id="49" name="Text Placeholder 39">
            <a:extLst>
              <a:ext uri="{FF2B5EF4-FFF2-40B4-BE49-F238E27FC236}">
                <a16:creationId xmlns:a16="http://schemas.microsoft.com/office/drawing/2014/main" id="{4013DD3C-DA77-4D01-9929-C5A92618B365}"/>
              </a:ext>
            </a:extLst>
          </p:cNvPr>
          <p:cNvSpPr>
            <a:spLocks noGrp="1"/>
          </p:cNvSpPr>
          <p:nvPr>
            <p:ph type="body" sz="quarter" idx="23" hasCustomPrompt="1"/>
          </p:nvPr>
        </p:nvSpPr>
        <p:spPr>
          <a:xfrm>
            <a:off x="9057247" y="3673396"/>
            <a:ext cx="2075688" cy="274320"/>
          </a:xfrm>
          <a:prstGeom prst="rect">
            <a:avLst/>
          </a:prstGeom>
        </p:spPr>
        <p:txBody>
          <a:bodyPr anchor="ctr"/>
          <a:lstStyle>
            <a:lvl1pPr marL="0" indent="0" algn="ctr">
              <a:buFont typeface="Arial" panose="020B0604020202020204" pitchFamily="34" charset="0"/>
              <a:buNone/>
              <a:defRPr lang="en-US" sz="2000" b="0" kern="1200" spc="20" dirty="0">
                <a:solidFill>
                  <a:schemeClr val="accent1"/>
                </a:solidFill>
                <a:latin typeface="+mj-lt"/>
                <a:ea typeface="+mn-ea"/>
                <a:cs typeface="+mn-cs"/>
              </a:defRPr>
            </a:lvl1pPr>
          </a:lstStyle>
          <a:p>
            <a:pPr lvl="0"/>
            <a:r>
              <a:rPr lang="en-US"/>
              <a:t>Name</a:t>
            </a:r>
          </a:p>
        </p:txBody>
      </p:sp>
      <p:sp>
        <p:nvSpPr>
          <p:cNvPr id="50" name="Text Placeholder 39">
            <a:extLst>
              <a:ext uri="{FF2B5EF4-FFF2-40B4-BE49-F238E27FC236}">
                <a16:creationId xmlns:a16="http://schemas.microsoft.com/office/drawing/2014/main" id="{7B511BF1-3697-426A-B69F-372C0D423DA3}"/>
              </a:ext>
            </a:extLst>
          </p:cNvPr>
          <p:cNvSpPr>
            <a:spLocks noGrp="1"/>
          </p:cNvSpPr>
          <p:nvPr>
            <p:ph type="body" sz="quarter" idx="24" hasCustomPrompt="1"/>
          </p:nvPr>
        </p:nvSpPr>
        <p:spPr>
          <a:xfrm>
            <a:off x="9057247" y="3956114"/>
            <a:ext cx="2075688" cy="274320"/>
          </a:xfrm>
          <a:prstGeom prst="rect">
            <a:avLst/>
          </a:prstGeom>
        </p:spPr>
        <p:txBody>
          <a:bodyPr anchor="ctr"/>
          <a:lstStyle>
            <a:lvl1pPr marL="0" indent="0" algn="ctr">
              <a:buFont typeface="Arial" panose="020B0604020202020204" pitchFamily="34" charset="0"/>
              <a:buNone/>
              <a:defRPr lang="en-US" sz="1600" b="0" kern="1200" spc="20" dirty="0">
                <a:solidFill>
                  <a:schemeClr val="tx1"/>
                </a:solidFill>
                <a:latin typeface="+mn-lt"/>
                <a:ea typeface="+mn-ea"/>
                <a:cs typeface="+mn-cs"/>
              </a:defRPr>
            </a:lvl1pPr>
          </a:lstStyle>
          <a:p>
            <a:pPr lvl="0"/>
            <a:r>
              <a:rPr lang="en-US"/>
              <a:t>Title</a:t>
            </a:r>
          </a:p>
        </p:txBody>
      </p:sp>
      <p:grpSp>
        <p:nvGrpSpPr>
          <p:cNvPr id="14" name="Bottom Right">
            <a:extLst>
              <a:ext uri="{FF2B5EF4-FFF2-40B4-BE49-F238E27FC236}">
                <a16:creationId xmlns:a16="http://schemas.microsoft.com/office/drawing/2014/main" id="{42F26398-2117-7631-DF31-D6DA07CD5FF0}"/>
              </a:ext>
              <a:ext uri="{C183D7F6-B498-43B3-948B-1728B52AA6E4}">
                <adec:decorative xmlns:adec="http://schemas.microsoft.com/office/drawing/2017/decorative" val="1"/>
              </a:ext>
            </a:extLst>
          </p:cNvPr>
          <p:cNvGrpSpPr/>
          <p:nvPr/>
        </p:nvGrpSpPr>
        <p:grpSpPr>
          <a:xfrm>
            <a:off x="7979974" y="3276601"/>
            <a:ext cx="4211600" cy="3581399"/>
            <a:chOff x="7980400" y="3276601"/>
            <a:chExt cx="4211600" cy="3581399"/>
          </a:xfrm>
        </p:grpSpPr>
        <p:grpSp>
          <p:nvGrpSpPr>
            <p:cNvPr id="15" name="Graphic 157">
              <a:extLst>
                <a:ext uri="{FF2B5EF4-FFF2-40B4-BE49-F238E27FC236}">
                  <a16:creationId xmlns:a16="http://schemas.microsoft.com/office/drawing/2014/main" id="{D8931B59-43D0-EC31-4049-5A021B6F350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DB7B0571-1910-C624-5DCE-C5EB36759759}"/>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405F26E1-D4AB-8194-1A9A-8D288F7E3B2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99665361-9AEA-150B-489B-54289BCFB85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9160A2D-2BBD-D618-C0D3-A716E2B1024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C1C4C883-C666-48EC-A31F-E0A2287F055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E00259E-2787-0730-8BFC-9A666BD3F0AD}"/>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BDC460E0-6052-C6DF-1B87-BF73C5D12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460A7388-80BD-9147-FF4F-87E3C4B8550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0833F47E-04C0-5091-59F3-368F8D8E0F27}"/>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D644D71F-C048-2A7B-3E7A-E324FBB8C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A24361A0-85A8-9499-16AF-FD5A1412ED4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1BC6FFAE-DE48-1B98-2E22-AF2BA89D90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9D10E70-459A-D367-7791-C6092D8FAF5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4EC8A74-4202-60F6-B3A3-41499D97EC3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2053424-A2D2-D04E-6E57-87B15A83499A}"/>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01DACF2A-DDB5-9ED7-200C-E2EC5F3F6A9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
        <p:nvSpPr>
          <p:cNvPr id="2" name="Rectangle 1">
            <a:extLst>
              <a:ext uri="{FF2B5EF4-FFF2-40B4-BE49-F238E27FC236}">
                <a16:creationId xmlns:a16="http://schemas.microsoft.com/office/drawing/2014/main" id="{51AED887-AE91-9A85-14CD-2C7F0085954F}"/>
              </a:ext>
              <a:ext uri="{C183D7F6-B498-43B3-948B-1728B52AA6E4}">
                <adec:decorative xmlns:adec="http://schemas.microsoft.com/office/drawing/2017/decorative" val="1"/>
              </a:ext>
            </a:extLst>
          </p:cNvPr>
          <p:cNvSpPr/>
          <p:nvPr/>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 name="Bottom Right">
            <a:extLst>
              <a:ext uri="{FF2B5EF4-FFF2-40B4-BE49-F238E27FC236}">
                <a16:creationId xmlns:a16="http://schemas.microsoft.com/office/drawing/2014/main" id="{BC75C562-6A87-856D-7DE5-EC422C9FB3F9}"/>
              </a:ext>
              <a:ext uri="{C183D7F6-B498-43B3-948B-1728B52AA6E4}">
                <adec:decorative xmlns:adec="http://schemas.microsoft.com/office/drawing/2017/decorative" val="1"/>
              </a:ext>
            </a:extLst>
          </p:cNvPr>
          <p:cNvGrpSpPr/>
          <p:nvPr/>
        </p:nvGrpSpPr>
        <p:grpSpPr>
          <a:xfrm>
            <a:off x="7980400" y="3276601"/>
            <a:ext cx="4211600" cy="3581399"/>
            <a:chOff x="7980400" y="3276601"/>
            <a:chExt cx="4211600" cy="3581399"/>
          </a:xfrm>
        </p:grpSpPr>
        <p:grpSp>
          <p:nvGrpSpPr>
            <p:cNvPr id="4" name="Graphic 157">
              <a:extLst>
                <a:ext uri="{FF2B5EF4-FFF2-40B4-BE49-F238E27FC236}">
                  <a16:creationId xmlns:a16="http://schemas.microsoft.com/office/drawing/2014/main" id="{DC31F28E-6E2E-D3B7-882D-2B8608089529}"/>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6" name="Freeform: Shape 5">
                <a:extLst>
                  <a:ext uri="{FF2B5EF4-FFF2-40B4-BE49-F238E27FC236}">
                    <a16:creationId xmlns:a16="http://schemas.microsoft.com/office/drawing/2014/main" id="{8A5DE8F1-2162-6944-214C-DEF870085BAF}"/>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7" name="Freeform: Shape 6">
                <a:extLst>
                  <a:ext uri="{FF2B5EF4-FFF2-40B4-BE49-F238E27FC236}">
                    <a16:creationId xmlns:a16="http://schemas.microsoft.com/office/drawing/2014/main" id="{279628E7-BC57-4E03-6713-9D97FF2EBF7F}"/>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5549EF25-7B4E-F151-4682-5FA74CE7471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483B2F7C-B1C2-8DFD-E3A7-DAC788A4121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86F295A1-E58F-AB6E-0EB5-C01E96DBEFF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DDAEE556-9A1E-D1C7-D685-EEE89789D7C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A5D0802F-1A21-5563-C0AC-440735E8C89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5" name="Freeform: Shape 4">
              <a:extLst>
                <a:ext uri="{FF2B5EF4-FFF2-40B4-BE49-F238E27FC236}">
                  <a16:creationId xmlns:a16="http://schemas.microsoft.com/office/drawing/2014/main" id="{51B00CD7-0710-8A96-F024-94823AEB594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Slide Number Placeholder 8">
            <a:extLst>
              <a:ext uri="{FF2B5EF4-FFF2-40B4-BE49-F238E27FC236}">
                <a16:creationId xmlns:a16="http://schemas.microsoft.com/office/drawing/2014/main" id="{086D2614-7024-65AC-B89F-20CABFFDDCFA}"/>
              </a:ext>
            </a:extLst>
          </p:cNvPr>
          <p:cNvSpPr>
            <a:spLocks noGrp="1"/>
          </p:cNvSpPr>
          <p:nvPr>
            <p:ph type="sldNum" sz="quarter" idx="25"/>
          </p:nvPr>
        </p:nvSpPr>
        <p:spPr>
          <a:xfrm>
            <a:off x="8737600" y="6356353"/>
            <a:ext cx="2844800" cy="365125"/>
          </a:xfrm>
        </p:spPr>
        <p:txBody>
          <a:bodyPr/>
          <a:lstStyle>
            <a:lvl1pPr>
              <a:defRPr>
                <a:solidFill>
                  <a:schemeClr val="bg1">
                    <a:alpha val="78000"/>
                  </a:schemeClr>
                </a:solidFill>
              </a:defRPr>
            </a:lvl1pPr>
          </a:lstStyle>
          <a:p>
            <a:fld id="{8058A7CE-F400-7B46-9E16-10D36E8C32FD}" type="slidenum">
              <a:rPr lang="en-US" smtClean="0"/>
              <a:pPr/>
              <a:t>‹#›</a:t>
            </a:fld>
            <a:endParaRPr lang="en-US"/>
          </a:p>
        </p:txBody>
      </p:sp>
    </p:spTree>
    <p:extLst>
      <p:ext uri="{BB962C8B-B14F-4D97-AF65-F5344CB8AC3E}">
        <p14:creationId xmlns:p14="http://schemas.microsoft.com/office/powerpoint/2010/main" val="4031629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2C1140-0409-4EB3-BB7D-DC6DFCB68053}" type="slidenum">
              <a:rPr lang="en-US"/>
              <a:pPr>
                <a:defRPr/>
              </a:pPr>
              <a:t>‹#›</a:t>
            </a:fld>
            <a:endParaRPr lang="en-US"/>
          </a:p>
        </p:txBody>
      </p:sp>
      <p:grpSp>
        <p:nvGrpSpPr>
          <p:cNvPr id="16" name="Bottom Right">
            <a:extLst>
              <a:ext uri="{FF2B5EF4-FFF2-40B4-BE49-F238E27FC236}">
                <a16:creationId xmlns:a16="http://schemas.microsoft.com/office/drawing/2014/main" id="{F12238E1-3FF7-612F-AEB2-24E8A022134C}"/>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7" name="Graphic 157">
              <a:extLst>
                <a:ext uri="{FF2B5EF4-FFF2-40B4-BE49-F238E27FC236}">
                  <a16:creationId xmlns:a16="http://schemas.microsoft.com/office/drawing/2014/main" id="{A94AD5E3-C3BB-9E7F-6F24-F82F3B7F401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9" name="Freeform: Shape 18">
                <a:extLst>
                  <a:ext uri="{FF2B5EF4-FFF2-40B4-BE49-F238E27FC236}">
                    <a16:creationId xmlns:a16="http://schemas.microsoft.com/office/drawing/2014/main" id="{2743D7A9-280C-C461-2307-B5EBC00B5CB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60B60229-BD91-0B73-1BF2-CC4D96B4E79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012D227-11D6-A0BA-A49A-D931FD6FB47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930F52F-EB28-D0DB-F8B1-A1FAD85942F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3EB61BA-8490-8153-0102-D07709A2DD9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ECBA81FA-1751-618C-1B34-14A4CCCEAA4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E7D4147C-FAF1-D083-3F10-13F06EC5493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8" name="Freeform: Shape 17">
              <a:extLst>
                <a:ext uri="{FF2B5EF4-FFF2-40B4-BE49-F238E27FC236}">
                  <a16:creationId xmlns:a16="http://schemas.microsoft.com/office/drawing/2014/main" id="{B556EE32-64CA-5BCC-E75E-7FBA04A0737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9C51774E-F114-F935-3B22-1A76836603D3}"/>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2B1619A1-74F8-6132-1340-C189C97D2FB8}"/>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F7E4C09-09AF-407A-517F-D911C17AEF6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A718E2FD-1C49-5A25-3809-C06B0E92B71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899A2C1F-7926-CA5D-64E7-386A51E58D5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922FAF8-C2D1-8EA4-6569-96CCEF98587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749B2AE-0364-C7E3-99E1-5B1AF616896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A2C3A88-17E2-15BC-F8B8-ED05B6D1027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376098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Dark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B98269-A4A2-4840-9F06-AB5880D915D8}" type="datetime1">
              <a:rPr lang="en-US" smtClean="0"/>
              <a:t>3/25/2026</a:t>
            </a:fld>
            <a:endParaRPr lang="en-US"/>
          </a:p>
        </p:txBody>
      </p:sp>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2C1140-0409-4EB3-BB7D-DC6DFCB68053}" type="slidenum">
              <a:rPr lang="en-US"/>
              <a:pPr>
                <a:defRPr/>
              </a:pPr>
              <a:t>‹#›</a:t>
            </a:fld>
            <a:endParaRPr lang="en-US"/>
          </a:p>
        </p:txBody>
      </p:sp>
      <p:grpSp>
        <p:nvGrpSpPr>
          <p:cNvPr id="16" name="Bottom Right">
            <a:extLst>
              <a:ext uri="{FF2B5EF4-FFF2-40B4-BE49-F238E27FC236}">
                <a16:creationId xmlns:a16="http://schemas.microsoft.com/office/drawing/2014/main" id="{F12238E1-3FF7-612F-AEB2-24E8A022134C}"/>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17" name="Graphic 157">
              <a:extLst>
                <a:ext uri="{FF2B5EF4-FFF2-40B4-BE49-F238E27FC236}">
                  <a16:creationId xmlns:a16="http://schemas.microsoft.com/office/drawing/2014/main" id="{A94AD5E3-C3BB-9E7F-6F24-F82F3B7F401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9" name="Freeform: Shape 18">
                <a:extLst>
                  <a:ext uri="{FF2B5EF4-FFF2-40B4-BE49-F238E27FC236}">
                    <a16:creationId xmlns:a16="http://schemas.microsoft.com/office/drawing/2014/main" id="{2743D7A9-280C-C461-2307-B5EBC00B5CB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60B60229-BD91-0B73-1BF2-CC4D96B4E79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9012D227-11D6-A0BA-A49A-D931FD6FB47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930F52F-EB28-D0DB-F8B1-A1FAD85942F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3EB61BA-8490-8153-0102-D07709A2DD9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ECBA81FA-1751-618C-1B34-14A4CCCEAA4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E7D4147C-FAF1-D083-3F10-13F06EC5493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8" name="Freeform: Shape 17">
              <a:extLst>
                <a:ext uri="{FF2B5EF4-FFF2-40B4-BE49-F238E27FC236}">
                  <a16:creationId xmlns:a16="http://schemas.microsoft.com/office/drawing/2014/main" id="{B556EE32-64CA-5BCC-E75E-7FBA04A0737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Top Right">
            <a:extLst>
              <a:ext uri="{FF2B5EF4-FFF2-40B4-BE49-F238E27FC236}">
                <a16:creationId xmlns:a16="http://schemas.microsoft.com/office/drawing/2014/main" id="{9C51774E-F114-F935-3B22-1A76836603D3}"/>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7" name="Freeform: Shape 26">
              <a:extLst>
                <a:ext uri="{FF2B5EF4-FFF2-40B4-BE49-F238E27FC236}">
                  <a16:creationId xmlns:a16="http://schemas.microsoft.com/office/drawing/2014/main" id="{2B1619A1-74F8-6132-1340-C189C97D2FB8}"/>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4F7E4C09-09AF-407A-517F-D911C17AEF6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A718E2FD-1C49-5A25-3809-C06B0E92B71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899A2C1F-7926-CA5D-64E7-386A51E58D5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922FAF8-C2D1-8EA4-6569-96CCEF98587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749B2AE-0364-C7E3-99E1-5B1AF616896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7A2C3A88-17E2-15BC-F8B8-ED05B6D1027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
        <p:nvSpPr>
          <p:cNvPr id="5" name="Rectangle 4">
            <a:extLst>
              <a:ext uri="{FF2B5EF4-FFF2-40B4-BE49-F238E27FC236}">
                <a16:creationId xmlns:a16="http://schemas.microsoft.com/office/drawing/2014/main" id="{AE79A7A8-0D4A-CFF8-F78D-5B262C1EA7DB}"/>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 name="Bottom Right">
            <a:extLst>
              <a:ext uri="{FF2B5EF4-FFF2-40B4-BE49-F238E27FC236}">
                <a16:creationId xmlns:a16="http://schemas.microsoft.com/office/drawing/2014/main" id="{BDF2B7C5-AB7F-ACCB-F63B-8204534FDA57}"/>
              </a:ext>
              <a:ext uri="{C183D7F6-B498-43B3-948B-1728B52AA6E4}">
                <adec:decorative xmlns:adec="http://schemas.microsoft.com/office/drawing/2017/decorative" val="1"/>
              </a:ext>
            </a:extLst>
          </p:cNvPr>
          <p:cNvGrpSpPr/>
          <p:nvPr userDrawn="1"/>
        </p:nvGrpSpPr>
        <p:grpSpPr>
          <a:xfrm>
            <a:off x="7988300" y="3278712"/>
            <a:ext cx="4211600" cy="3581399"/>
            <a:chOff x="7980400" y="3276601"/>
            <a:chExt cx="4211600" cy="3581399"/>
          </a:xfrm>
        </p:grpSpPr>
        <p:grpSp>
          <p:nvGrpSpPr>
            <p:cNvPr id="7" name="Graphic 157">
              <a:extLst>
                <a:ext uri="{FF2B5EF4-FFF2-40B4-BE49-F238E27FC236}">
                  <a16:creationId xmlns:a16="http://schemas.microsoft.com/office/drawing/2014/main" id="{D9CEF7F7-C952-3605-07CB-42604741DDE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9" name="Freeform: Shape 8">
                <a:extLst>
                  <a:ext uri="{FF2B5EF4-FFF2-40B4-BE49-F238E27FC236}">
                    <a16:creationId xmlns:a16="http://schemas.microsoft.com/office/drawing/2014/main" id="{17BB230D-5E5D-FEB7-D6FF-A48EFA73740A}"/>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63AA1EC8-0736-954A-6217-A9DA323A5702}"/>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C48AB6A2-65EF-C084-5CF5-804024B02D7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B7A5C0D3-4FC1-0453-DA96-04ADA889960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3CA1112-DBB6-3AE6-94AF-3DDE0FC90A9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12F1EBE3-B764-264B-50DC-CB3FA807C67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A792782F-DF72-8E9E-CF63-95A8A5BFC2E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8" name="Freeform: Shape 7">
              <a:extLst>
                <a:ext uri="{FF2B5EF4-FFF2-40B4-BE49-F238E27FC236}">
                  <a16:creationId xmlns:a16="http://schemas.microsoft.com/office/drawing/2014/main" id="{4FFEA681-7441-7572-CD6D-0AA492F76D9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Picture Placeholder 3">
            <a:extLst>
              <a:ext uri="{FF2B5EF4-FFF2-40B4-BE49-F238E27FC236}">
                <a16:creationId xmlns:a16="http://schemas.microsoft.com/office/drawing/2014/main" id="{B3951FA4-C393-2442-C626-294742D53180}"/>
              </a:ext>
            </a:extLst>
          </p:cNvPr>
          <p:cNvSpPr>
            <a:spLocks noGrp="1"/>
          </p:cNvSpPr>
          <p:nvPr>
            <p:ph type="pic" sz="quarter" idx="13"/>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endParaRPr lang="en-US"/>
          </a:p>
        </p:txBody>
      </p:sp>
    </p:spTree>
    <p:extLst>
      <p:ext uri="{BB962C8B-B14F-4D97-AF65-F5344CB8AC3E}">
        <p14:creationId xmlns:p14="http://schemas.microsoft.com/office/powerpoint/2010/main" val="306229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47C7-955C-FC73-3737-298D139F209D}"/>
              </a:ext>
            </a:extLst>
          </p:cNvPr>
          <p:cNvSpPr>
            <a:spLocks noGrp="1"/>
          </p:cNvSpPr>
          <p:nvPr>
            <p:ph type="title"/>
          </p:nvPr>
        </p:nvSpPr>
        <p:spPr>
          <a:xfrm>
            <a:off x="822960" y="822960"/>
            <a:ext cx="4754880" cy="4114800"/>
          </a:xfrm>
          <a:prstGeom prst="rect">
            <a:avLst/>
          </a:prstGeom>
        </p:spPr>
        <p:txBody>
          <a:bodyPr anchor="b">
            <a:noAutofit/>
          </a:bodyPr>
          <a:lstStyle>
            <a:lvl1pPr algn="r">
              <a:lnSpc>
                <a:spcPct val="100000"/>
              </a:lnSpc>
              <a:defRPr sz="5400" b="1">
                <a:solidFill>
                  <a:schemeClr val="bg1"/>
                </a:solidFill>
                <a:latin typeface="+mj-lt"/>
              </a:defRPr>
            </a:lvl1pPr>
          </a:lstStyle>
          <a:p>
            <a:endParaRPr lang="en-US"/>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22960" y="5175504"/>
            <a:ext cx="4754880" cy="914400"/>
          </a:xfrm>
        </p:spPr>
        <p:txBody>
          <a:bodyPr/>
          <a:lstStyle>
            <a:lvl1pPr marL="0" indent="0" algn="r">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t"/>
          <a:lstStyle>
            <a:lvl1pPr marL="0" indent="0" algn="ctr">
              <a:buNone/>
              <a:defRPr/>
            </a:lvl1pPr>
          </a:lstStyle>
          <a:p>
            <a:endParaRPr lang="en-US"/>
          </a:p>
        </p:txBody>
      </p:sp>
      <p:grpSp>
        <p:nvGrpSpPr>
          <p:cNvPr id="5" name="Bottom Right">
            <a:extLst>
              <a:ext uri="{FF2B5EF4-FFF2-40B4-BE49-F238E27FC236}">
                <a16:creationId xmlns:a16="http://schemas.microsoft.com/office/drawing/2014/main" id="{0400698A-68F3-ACFE-19E5-8BA520400D9B}"/>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6" name="Graphic 157">
              <a:extLst>
                <a:ext uri="{FF2B5EF4-FFF2-40B4-BE49-F238E27FC236}">
                  <a16:creationId xmlns:a16="http://schemas.microsoft.com/office/drawing/2014/main" id="{F560FBE6-4D3D-AE54-8027-70C3A91BAAF4}"/>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8" name="Freeform: Shape 7">
                <a:extLst>
                  <a:ext uri="{FF2B5EF4-FFF2-40B4-BE49-F238E27FC236}">
                    <a16:creationId xmlns:a16="http://schemas.microsoft.com/office/drawing/2014/main" id="{72930F92-877E-5CBA-C153-1C5F1079E635}"/>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7DCF9132-9B92-7B2F-D348-858C88493CCF}"/>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2CC87B83-77DA-FA99-7C24-3D522F3D61B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FD6AC9B6-E057-28BC-4FA9-47FAF1CAAF6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AEFF4B1C-5A7C-1690-6057-EA08AA944975}"/>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24A10963-F94F-F6DF-5480-CF67A6B2C6A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AF679963-6988-FCBD-03BF-0BBE854C57B0}"/>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7" name="Freeform: Shape 6">
              <a:extLst>
                <a:ext uri="{FF2B5EF4-FFF2-40B4-BE49-F238E27FC236}">
                  <a16:creationId xmlns:a16="http://schemas.microsoft.com/office/drawing/2014/main" id="{6EFAF840-7AEF-4E5C-400E-EB95A5127D6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Right">
            <a:extLst>
              <a:ext uri="{FF2B5EF4-FFF2-40B4-BE49-F238E27FC236}">
                <a16:creationId xmlns:a16="http://schemas.microsoft.com/office/drawing/2014/main" id="{06C72349-8CEA-F480-8D58-650A63AB522E}"/>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18" name="Freeform: Shape 17">
              <a:extLst>
                <a:ext uri="{FF2B5EF4-FFF2-40B4-BE49-F238E27FC236}">
                  <a16:creationId xmlns:a16="http://schemas.microsoft.com/office/drawing/2014/main" id="{49BCC683-8B04-EA9F-4926-47710673A6D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FAAA65D9-1D41-30BA-CB00-91F943E8267B}"/>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B9F62531-452D-53F8-51F3-5EBC0A7351B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2B65E50F-3874-B44D-1A9E-8E908377CDA5}"/>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8A60FF0D-F9F5-8603-547E-BAACE3206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A1EAC47B-EB14-EA95-730C-EBCE0C8E19B0}"/>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1520C28-880B-81BC-7BCA-EB4BDE8799DF}"/>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428695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endParaRPr lang="en-US"/>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a:p>
        </p:txBody>
      </p:sp>
      <p:grpSp>
        <p:nvGrpSpPr>
          <p:cNvPr id="20" name="Bottom Right">
            <a:extLst>
              <a:ext uri="{FF2B5EF4-FFF2-40B4-BE49-F238E27FC236}">
                <a16:creationId xmlns:a16="http://schemas.microsoft.com/office/drawing/2014/main" id="{0984F1A8-27AD-2ADF-0CF8-6AE0C329E8F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1" name="Graphic 157">
              <a:extLst>
                <a:ext uri="{FF2B5EF4-FFF2-40B4-BE49-F238E27FC236}">
                  <a16:creationId xmlns:a16="http://schemas.microsoft.com/office/drawing/2014/main" id="{3CA985F1-E1EC-4509-5698-B16AFB37896F}"/>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3" name="Freeform: Shape 22">
                <a:extLst>
                  <a:ext uri="{FF2B5EF4-FFF2-40B4-BE49-F238E27FC236}">
                    <a16:creationId xmlns:a16="http://schemas.microsoft.com/office/drawing/2014/main" id="{784E233C-7175-7CFC-FBDB-45F41E707A4C}"/>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F24C8C8-0C40-522A-CD29-3FD9C29B5330}"/>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4A17A36B-5F22-ED69-68AD-809FBAF1C12E}"/>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9390C116-0FCD-FA96-863B-85657F37DF3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F3B58DDE-7E33-23E9-6D08-767B048570BC}"/>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DD6415C5-CA63-CA9A-E4E0-1FBD7AFA439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77824BD4-A7EF-EBF8-548F-55CB2DF5C37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2" name="Freeform: Shape 21">
              <a:extLst>
                <a:ext uri="{FF2B5EF4-FFF2-40B4-BE49-F238E27FC236}">
                  <a16:creationId xmlns:a16="http://schemas.microsoft.com/office/drawing/2014/main" id="{0DAE39A1-6916-891B-778F-591BB52989B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 name="Top Right">
            <a:extLst>
              <a:ext uri="{FF2B5EF4-FFF2-40B4-BE49-F238E27FC236}">
                <a16:creationId xmlns:a16="http://schemas.microsoft.com/office/drawing/2014/main" id="{A07EA3C4-0530-9670-A3BA-F4442865479C}"/>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1" name="Freeform: Shape 30">
              <a:extLst>
                <a:ext uri="{FF2B5EF4-FFF2-40B4-BE49-F238E27FC236}">
                  <a16:creationId xmlns:a16="http://schemas.microsoft.com/office/drawing/2014/main" id="{FA3E6FCD-A70D-BC73-86B7-10A72EAE6A9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D447C1-9871-A8E1-8560-2A4F5F1433AF}"/>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23A1075D-A20F-133B-59FA-28131AF02C0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C2033E2-E1DD-405A-2EF9-4D2B59C76F2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87022EB3-38B6-6067-ECEA-E2A61B20460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58471C8-8B08-8814-6E16-8F3556F5F7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6B32825B-CBB8-C20A-0917-1C8B3066DAE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366256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2 Dar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2CAAE-CC50-304D-6645-DAF46C3DEAE6}"/>
              </a:ext>
              <a:ext uri="{C183D7F6-B498-43B3-948B-1728B52AA6E4}">
                <adec:decorative xmlns:adec="http://schemas.microsoft.com/office/drawing/2017/decorative" val="1"/>
              </a:ext>
            </a:extLst>
          </p:cNvPr>
          <p:cNvSpPr/>
          <p:nvPr userDrawn="1"/>
        </p:nvSpPr>
        <p:spPr>
          <a:xfrm>
            <a:off x="0" y="1"/>
            <a:ext cx="12192000" cy="609599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1104428"/>
          </a:xfrm>
          <a:solidFill>
            <a:schemeClr val="accent1">
              <a:lumMod val="75000"/>
            </a:schemeClr>
          </a:solidFill>
        </p:spPr>
        <p:txBody>
          <a:bodyPr/>
          <a:lstStyle>
            <a:lvl1pPr marL="0" indent="0" algn="l">
              <a:buNone/>
              <a:defRPr sz="2000">
                <a:solidFill>
                  <a:schemeClr val="bg1"/>
                </a:solidFill>
              </a:defRPr>
            </a:lvl1pPr>
          </a:lstStyle>
          <a:p>
            <a:endParaRPr lang="en-US"/>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a:p>
        </p:txBody>
      </p:sp>
      <p:grpSp>
        <p:nvGrpSpPr>
          <p:cNvPr id="30" name="Top Right">
            <a:extLst>
              <a:ext uri="{FF2B5EF4-FFF2-40B4-BE49-F238E27FC236}">
                <a16:creationId xmlns:a16="http://schemas.microsoft.com/office/drawing/2014/main" id="{A07EA3C4-0530-9670-A3BA-F4442865479C}"/>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1" name="Freeform: Shape 30">
              <a:extLst>
                <a:ext uri="{FF2B5EF4-FFF2-40B4-BE49-F238E27FC236}">
                  <a16:creationId xmlns:a16="http://schemas.microsoft.com/office/drawing/2014/main" id="{FA3E6FCD-A70D-BC73-86B7-10A72EAE6A9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D447C1-9871-A8E1-8560-2A4F5F1433AF}"/>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23A1075D-A20F-133B-59FA-28131AF02C0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C2033E2-E1DD-405A-2EF9-4D2B59C76F2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87022EB3-38B6-6067-ECEA-E2A61B20460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58471C8-8B08-8814-6E16-8F3556F5F7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6B32825B-CBB8-C20A-0917-1C8B3066DAE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grpSp>
        <p:nvGrpSpPr>
          <p:cNvPr id="53" name="Bottom Right">
            <a:extLst>
              <a:ext uri="{FF2B5EF4-FFF2-40B4-BE49-F238E27FC236}">
                <a16:creationId xmlns:a16="http://schemas.microsoft.com/office/drawing/2014/main" id="{3D50D25F-8490-BDB0-6134-B6CD59CCFC7E}"/>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54" name="Graphic 157">
              <a:extLst>
                <a:ext uri="{FF2B5EF4-FFF2-40B4-BE49-F238E27FC236}">
                  <a16:creationId xmlns:a16="http://schemas.microsoft.com/office/drawing/2014/main" id="{CBCCE727-A188-8962-D94B-E82AA347645D}"/>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56" name="Freeform: Shape 55">
                <a:extLst>
                  <a:ext uri="{FF2B5EF4-FFF2-40B4-BE49-F238E27FC236}">
                    <a16:creationId xmlns:a16="http://schemas.microsoft.com/office/drawing/2014/main" id="{9B90633A-3D83-064B-156D-1767D4B9331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5D7315FD-9957-8123-BF32-41BF7BC6A3E1}"/>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8B84B5B4-C7C6-8C84-9FD7-C5AB6D70B7A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9B0C0F23-7056-A3EF-7861-20B6AA33829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AE434DB4-ACBB-0D53-4B29-44EA4C365DB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F60A30A6-75AF-2082-35EB-5FE793DA8D89}"/>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999CF06E-94F8-E40B-B198-CF08105A1B55}"/>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55" name="Freeform: Shape 54">
              <a:extLst>
                <a:ext uri="{FF2B5EF4-FFF2-40B4-BE49-F238E27FC236}">
                  <a16:creationId xmlns:a16="http://schemas.microsoft.com/office/drawing/2014/main" id="{017DF538-31CB-19A2-2298-2000D075292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9361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6">
            <a:extLst>
              <a:ext uri="{FF2B5EF4-FFF2-40B4-BE49-F238E27FC236}">
                <a16:creationId xmlns:a16="http://schemas.microsoft.com/office/drawing/2014/main" id="{6EAC12B0-20CC-C7DC-2FB8-1B9FE9CCFCCB}"/>
              </a:ext>
            </a:extLst>
          </p:cNvPr>
          <p:cNvSpPr>
            <a:spLocks noGrp="1" noRot="1" noMove="1" noResize="1" noEditPoints="1" noAdjustHandles="1" noChangeArrowheads="1" noChangeShapeType="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endParaRPr lang="en-US" noProof="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a:p>
        </p:txBody>
      </p:sp>
      <p:grpSp>
        <p:nvGrpSpPr>
          <p:cNvPr id="19" name="Bottom Right">
            <a:extLst>
              <a:ext uri="{FF2B5EF4-FFF2-40B4-BE49-F238E27FC236}">
                <a16:creationId xmlns:a16="http://schemas.microsoft.com/office/drawing/2014/main" id="{60218585-C9EA-3CE9-75A6-E6448553FEB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20" name="Graphic 157">
              <a:extLst>
                <a:ext uri="{FF2B5EF4-FFF2-40B4-BE49-F238E27FC236}">
                  <a16:creationId xmlns:a16="http://schemas.microsoft.com/office/drawing/2014/main" id="{980F85D9-C677-6FA5-48D4-51D31349D055}"/>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2" name="Freeform: Shape 21">
                <a:extLst>
                  <a:ext uri="{FF2B5EF4-FFF2-40B4-BE49-F238E27FC236}">
                    <a16:creationId xmlns:a16="http://schemas.microsoft.com/office/drawing/2014/main" id="{38FA4A65-76E6-59EC-5F55-49F02434DA23}"/>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D40E147-7AFE-D3BC-1FFE-7D1B83F8E1F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8D838EE7-7358-4D26-B5E5-E6AC0BE3421C}"/>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1E9972B7-94D0-2DBC-5802-8DAF5F0168F4}"/>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8BD0AA6D-6386-C552-04CA-40C660ACC34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41B9A293-2C7A-1C7B-63BC-398C8325C5A4}"/>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F357C298-9254-80B6-B675-66EF1137D969}"/>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21" name="Freeform: Shape 20">
              <a:extLst>
                <a:ext uri="{FF2B5EF4-FFF2-40B4-BE49-F238E27FC236}">
                  <a16:creationId xmlns:a16="http://schemas.microsoft.com/office/drawing/2014/main" id="{FB5990FA-2EE9-04A0-CA17-7E00467E658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 name="Top Right">
            <a:extLst>
              <a:ext uri="{FF2B5EF4-FFF2-40B4-BE49-F238E27FC236}">
                <a16:creationId xmlns:a16="http://schemas.microsoft.com/office/drawing/2014/main" id="{E8A9E46B-1C47-0E88-5A05-C3277B21E20D}"/>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30" name="Freeform: Shape 29">
              <a:extLst>
                <a:ext uri="{FF2B5EF4-FFF2-40B4-BE49-F238E27FC236}">
                  <a16:creationId xmlns:a16="http://schemas.microsoft.com/office/drawing/2014/main" id="{48389DE1-2900-2F7F-20B5-1014A32E64C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59EF4C7F-D6C7-38B7-9746-6FE0ADD2FCB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B8906CB-4819-CDB2-53FE-02576AA222D6}"/>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8A0A8E6-840B-3371-52C9-523FF60F4EA8}"/>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EE003632-5E1B-A49C-DB69-BFF7EB3066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5B0E70A1-ACB4-0483-E8EE-B27C52C783B7}"/>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7EF0D1EC-FE18-96D2-7EC3-0BEA8A3BC0A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8559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822960"/>
            <a:ext cx="6126480" cy="1920240"/>
          </a:xfrm>
          <a:prstGeom prst="rect">
            <a:avLst/>
          </a:prstGeom>
        </p:spPr>
        <p:txBody>
          <a:bodyPr anchor="b">
            <a:normAutofit/>
          </a:bodyPr>
          <a:lstStyle>
            <a:lvl1pPr>
              <a:defRPr sz="3200" b="1">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822960"/>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8">
            <a:extLst>
              <a:ext uri="{FF2B5EF4-FFF2-40B4-BE49-F238E27FC236}">
                <a16:creationId xmlns:a16="http://schemas.microsoft.com/office/drawing/2014/main" id="{CFC01E54-865D-1B08-43CC-2D0128CECDAE}"/>
              </a:ext>
            </a:extLst>
          </p:cNvPr>
          <p:cNvSpPr>
            <a:spLocks noGrp="1"/>
          </p:cNvSpPr>
          <p:nvPr>
            <p:ph type="pic" sz="quarter" idx="10"/>
          </p:nvPr>
        </p:nvSpPr>
        <p:spPr>
          <a:xfrm>
            <a:off x="0" y="3557016"/>
            <a:ext cx="12192000" cy="3300984"/>
          </a:xfrm>
          <a:solidFill>
            <a:schemeClr val="accent4">
              <a:lumMod val="75000"/>
            </a:schemeClr>
          </a:solidFill>
        </p:spPr>
        <p:txBody>
          <a:bodyPr anchor="ctr"/>
          <a:lstStyle>
            <a:lvl1pPr marL="0" indent="0" algn="ctr">
              <a:buNone/>
              <a:defRPr>
                <a:solidFill>
                  <a:schemeClr val="bg1"/>
                </a:solidFill>
              </a:defRPr>
            </a:lvl1pPr>
          </a:lstStyle>
          <a:p>
            <a:endParaRPr lang="en-US"/>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a:p>
        </p:txBody>
      </p:sp>
      <p:grpSp>
        <p:nvGrpSpPr>
          <p:cNvPr id="6" name="Bottom Right">
            <a:extLst>
              <a:ext uri="{FF2B5EF4-FFF2-40B4-BE49-F238E27FC236}">
                <a16:creationId xmlns:a16="http://schemas.microsoft.com/office/drawing/2014/main" id="{1FECD7BC-881E-EE04-81E6-CBB5EC294560}"/>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grpSp>
          <p:nvGrpSpPr>
            <p:cNvPr id="8" name="Graphic 157">
              <a:extLst>
                <a:ext uri="{FF2B5EF4-FFF2-40B4-BE49-F238E27FC236}">
                  <a16:creationId xmlns:a16="http://schemas.microsoft.com/office/drawing/2014/main" id="{4B32FC7E-AE57-8855-07AD-6CE7368A3A50}"/>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1" name="Freeform: Shape 10">
                <a:extLst>
                  <a:ext uri="{FF2B5EF4-FFF2-40B4-BE49-F238E27FC236}">
                    <a16:creationId xmlns:a16="http://schemas.microsoft.com/office/drawing/2014/main" id="{F8ACC055-9970-00A6-4D20-0135ECB0FC7E}"/>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7F31C88C-FD76-4491-F0CD-EB6686906B10}"/>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87B9D861-D281-282A-7AFB-4116DEC768A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E3CF5E39-3C87-141E-F4E1-3F1C4F141A4A}"/>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1888A0D3-A037-C70F-A39D-FBAA558E9921}"/>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05E3B574-1B62-2964-B1CC-3DEAEC72E73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D445A2A4-7E78-658F-E2E0-3CFD2CEA6AC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endParaRPr lang="en-US"/>
              </a:p>
            </p:txBody>
          </p:sp>
        </p:grpSp>
        <p:sp>
          <p:nvSpPr>
            <p:cNvPr id="10" name="Freeform: Shape 9">
              <a:extLst>
                <a:ext uri="{FF2B5EF4-FFF2-40B4-BE49-F238E27FC236}">
                  <a16:creationId xmlns:a16="http://schemas.microsoft.com/office/drawing/2014/main" id="{E2E97736-B2A7-0A46-82F0-E2DEEA3BAB9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Top Right">
            <a:extLst>
              <a:ext uri="{FF2B5EF4-FFF2-40B4-BE49-F238E27FC236}">
                <a16:creationId xmlns:a16="http://schemas.microsoft.com/office/drawing/2014/main" id="{5CD704AE-38D3-E588-1EE6-E351B0E3AD7A}"/>
              </a:ext>
              <a:ext uri="{C183D7F6-B498-43B3-948B-1728B52AA6E4}">
                <adec:decorative xmlns:adec="http://schemas.microsoft.com/office/drawing/2017/decorative" val="1"/>
              </a:ext>
            </a:extLst>
          </p:cNvPr>
          <p:cNvGrpSpPr/>
          <p:nvPr userDrawn="1"/>
        </p:nvGrpSpPr>
        <p:grpSpPr>
          <a:xfrm>
            <a:off x="0" y="12535"/>
            <a:ext cx="1880537" cy="2848880"/>
            <a:chOff x="10849" y="15178"/>
            <a:chExt cx="2198951" cy="3331254"/>
          </a:xfrm>
        </p:grpSpPr>
        <p:sp>
          <p:nvSpPr>
            <p:cNvPr id="20" name="Freeform: Shape 19">
              <a:extLst>
                <a:ext uri="{FF2B5EF4-FFF2-40B4-BE49-F238E27FC236}">
                  <a16:creationId xmlns:a16="http://schemas.microsoft.com/office/drawing/2014/main" id="{01D2F9C1-05AC-1A0C-73C6-11FA1F96821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468AFF0-C0A8-DCD3-494F-D63F2647A849}"/>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B0715FE-AFF7-72B2-E45D-FCA5D7810CEF}"/>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2D3FBF9-5B67-B0F0-ED40-783E8A8759D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400AE4CC-C3B2-46F1-8CAC-E68BC6136B7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82235CC-B065-8FDB-7BDB-D38F02445D10}"/>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F18BA3EB-D584-7C01-DADA-3B044C0582A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endParaRPr lang="en-US"/>
            </a:p>
          </p:txBody>
        </p:sp>
      </p:grpSp>
    </p:spTree>
    <p:extLst>
      <p:ext uri="{BB962C8B-B14F-4D97-AF65-F5344CB8AC3E}">
        <p14:creationId xmlns:p14="http://schemas.microsoft.com/office/powerpoint/2010/main" val="162743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0DF690B-53C8-A9B6-954D-9A3B94E7E85D}"/>
              </a:ext>
              <a:ext uri="{C183D7F6-B498-43B3-948B-1728B52AA6E4}">
                <adec:decorative xmlns:adec="http://schemas.microsoft.com/office/drawing/2017/decorative" val="1"/>
              </a:ext>
            </a:extLst>
          </p:cNvPr>
          <p:cNvSpPr/>
          <p:nvPr userDrawn="1"/>
        </p:nvSpPr>
        <p:spPr>
          <a:xfrm>
            <a:off x="0" y="6074127"/>
            <a:ext cx="12192000" cy="78795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EAC8CB-21A9-4979-B5C6-1FCF15DA2472}" type="datetime1">
              <a:rPr lang="en-US" smtClean="0"/>
              <a:t>3/25/2026</a:t>
            </a:fld>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338254EE-1697-41C0-890F-42D22A39C357}" type="slidenum">
              <a:rPr lang="en-US" smtClean="0"/>
              <a:pPr>
                <a:defRPr/>
              </a:pPr>
              <a:t>‹#›</a:t>
            </a:fld>
            <a:endParaRPr lang="en-US"/>
          </a:p>
        </p:txBody>
      </p:sp>
      <p:pic>
        <p:nvPicPr>
          <p:cNvPr id="25" name="Picture 24" descr="Text&#10;&#10;Description automatically generated">
            <a:extLst>
              <a:ext uri="{FF2B5EF4-FFF2-40B4-BE49-F238E27FC236}">
                <a16:creationId xmlns:a16="http://schemas.microsoft.com/office/drawing/2014/main" id="{BFCF5C24-05A9-9DB4-B177-784BEB6A63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221" y="6205748"/>
            <a:ext cx="1517003" cy="505668"/>
          </a:xfrm>
          <a:prstGeom prst="rect">
            <a:avLst/>
          </a:prstGeom>
        </p:spPr>
      </p:pic>
      <p:pic>
        <p:nvPicPr>
          <p:cNvPr id="2" name="Picture 1">
            <a:extLst>
              <a:ext uri="{FF2B5EF4-FFF2-40B4-BE49-F238E27FC236}">
                <a16:creationId xmlns:a16="http://schemas.microsoft.com/office/drawing/2014/main" id="{180D6261-466C-501C-A1A5-4F48C72062B2}"/>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1925162" y="6283137"/>
            <a:ext cx="1934617" cy="365125"/>
          </a:xfrm>
          <a:prstGeom prst="rect">
            <a:avLst/>
          </a:prstGeom>
        </p:spPr>
      </p:pic>
    </p:spTree>
    <p:extLst>
      <p:ext uri="{BB962C8B-B14F-4D97-AF65-F5344CB8AC3E}">
        <p14:creationId xmlns:p14="http://schemas.microsoft.com/office/powerpoint/2010/main" val="2301129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0DF690B-53C8-A9B6-954D-9A3B94E7E85D}"/>
              </a:ext>
              <a:ext uri="{C183D7F6-B498-43B3-948B-1728B52AA6E4}">
                <adec:decorative xmlns:adec="http://schemas.microsoft.com/office/drawing/2017/decorative" val="1"/>
              </a:ext>
            </a:extLst>
          </p:cNvPr>
          <p:cNvSpPr/>
          <p:nvPr/>
        </p:nvSpPr>
        <p:spPr>
          <a:xfrm>
            <a:off x="0" y="6074127"/>
            <a:ext cx="12192000" cy="787959"/>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4EAC8CB-21A9-4979-B5C6-1FCF15DA2472}" type="datetime1">
              <a:rPr lang="en-US" smtClean="0"/>
              <a:t>3/25/2026</a:t>
            </a:fld>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338254EE-1697-41C0-890F-42D22A39C357}" type="slidenum">
              <a:rPr lang="en-US" smtClean="0"/>
              <a:pPr>
                <a:defRPr/>
              </a:pPr>
              <a:t>‹#›</a:t>
            </a:fld>
            <a:endParaRPr lang="en-US"/>
          </a:p>
        </p:txBody>
      </p:sp>
      <p:pic>
        <p:nvPicPr>
          <p:cNvPr id="25" name="Picture 24" descr="Text&#10;&#10;Description automatically generated">
            <a:extLst>
              <a:ext uri="{FF2B5EF4-FFF2-40B4-BE49-F238E27FC236}">
                <a16:creationId xmlns:a16="http://schemas.microsoft.com/office/drawing/2014/main" id="{BFCF5C24-05A9-9DB4-B177-784BEB6A63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4221" y="6205748"/>
            <a:ext cx="1517003" cy="505668"/>
          </a:xfrm>
          <a:prstGeom prst="rect">
            <a:avLst/>
          </a:prstGeom>
        </p:spPr>
      </p:pic>
      <p:pic>
        <p:nvPicPr>
          <p:cNvPr id="2" name="Picture 1">
            <a:extLst>
              <a:ext uri="{FF2B5EF4-FFF2-40B4-BE49-F238E27FC236}">
                <a16:creationId xmlns:a16="http://schemas.microsoft.com/office/drawing/2014/main" id="{180D6261-466C-501C-A1A5-4F48C72062B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925162" y="6283137"/>
            <a:ext cx="1934617" cy="365125"/>
          </a:xfrm>
          <a:prstGeom prst="rect">
            <a:avLst/>
          </a:prstGeom>
        </p:spPr>
      </p:pic>
    </p:spTree>
    <p:extLst>
      <p:ext uri="{BB962C8B-B14F-4D97-AF65-F5344CB8AC3E}">
        <p14:creationId xmlns:p14="http://schemas.microsoft.com/office/powerpoint/2010/main" val="12296210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mailto:LeadALE@epa.gov" TargetMode="External"/><Relationship Id="rId4" Type="http://schemas.openxmlformats.org/officeDocument/2006/relationships/hyperlink" Target="mailto:ndep.lead@ndep.nv.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6644B-FAAB-7A73-1040-C5C482ADEB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D3A6FA8-A0E2-7EA3-F020-EDE9834A610D}"/>
              </a:ext>
              <a:ext uri="{C183D7F6-B498-43B3-948B-1728B52AA6E4}">
                <adec:decorative xmlns:adec="http://schemas.microsoft.com/office/drawing/2017/decorative" val="1"/>
              </a:ext>
            </a:extLst>
          </p:cNvPr>
          <p:cNvSpPr/>
          <p:nvPr/>
        </p:nvSpPr>
        <p:spPr>
          <a:xfrm>
            <a:off x="0" y="0"/>
            <a:ext cx="12192000" cy="6852561"/>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9" name="TextBox 9">
            <a:extLst>
              <a:ext uri="{FF2B5EF4-FFF2-40B4-BE49-F238E27FC236}">
                <a16:creationId xmlns:a16="http://schemas.microsoft.com/office/drawing/2014/main" id="{9FF3129E-B428-694A-ED17-24A190C18851}"/>
              </a:ext>
            </a:extLst>
          </p:cNvPr>
          <p:cNvSpPr txBox="1"/>
          <p:nvPr/>
        </p:nvSpPr>
        <p:spPr>
          <a:xfrm>
            <a:off x="757655" y="3629798"/>
            <a:ext cx="3558701" cy="283026"/>
          </a:xfrm>
          <a:prstGeom prst="rect">
            <a:avLst/>
          </a:prstGeom>
        </p:spPr>
        <p:txBody>
          <a:bodyPr lIns="0" tIns="0" rIns="0" bIns="0" rtlCol="0" anchor="t">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26297"/>
                </a:solidFill>
                <a:effectLst/>
                <a:uLnTx/>
                <a:uFillTx/>
                <a:latin typeface="Aptos"/>
                <a:ea typeface="Lato" panose="020F0502020204030203" pitchFamily="34" charset="0"/>
                <a:cs typeface="Lato" panose="020F0502020204030203" pitchFamily="34" charset="0"/>
              </a:rPr>
              <a:t>February 28, 2025</a:t>
            </a:r>
          </a:p>
        </p:txBody>
      </p:sp>
      <p:sp>
        <p:nvSpPr>
          <p:cNvPr id="11" name="TextBox 11">
            <a:extLst>
              <a:ext uri="{FF2B5EF4-FFF2-40B4-BE49-F238E27FC236}">
                <a16:creationId xmlns:a16="http://schemas.microsoft.com/office/drawing/2014/main" id="{EE425850-F1F2-BB71-D29A-08C5610995D3}"/>
              </a:ext>
            </a:extLst>
          </p:cNvPr>
          <p:cNvSpPr txBox="1"/>
          <p:nvPr/>
        </p:nvSpPr>
        <p:spPr>
          <a:xfrm>
            <a:off x="11176192" y="6191250"/>
            <a:ext cx="330008"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FFFFFF"/>
                </a:solidFill>
                <a:effectLst/>
                <a:uLnTx/>
                <a:uFillTx/>
                <a:latin typeface="HK Grotesk Bold"/>
                <a:ea typeface="HK Grotesk Bold"/>
                <a:cs typeface="HK Grotesk Bold"/>
                <a:sym typeface="HK Grotesk Bold"/>
              </a:rPr>
              <a:t>1.</a:t>
            </a:r>
          </a:p>
        </p:txBody>
      </p:sp>
      <p:pic>
        <p:nvPicPr>
          <p:cNvPr id="13" name="Picture 12" descr="Lake Tahoe Skies">
            <a:extLst>
              <a:ext uri="{FF2B5EF4-FFF2-40B4-BE49-F238E27FC236}">
                <a16:creationId xmlns:a16="http://schemas.microsoft.com/office/drawing/2014/main" id="{CE21A518-D551-70DD-271E-1CE5AD3ACA03}"/>
              </a:ext>
            </a:extLst>
          </p:cNvPr>
          <p:cNvPicPr>
            <a:picLocks noChangeAspect="1"/>
          </p:cNvPicPr>
          <p:nvPr/>
        </p:nvPicPr>
        <p:blipFill>
          <a:blip r:embed="rId3" cstate="print">
            <a:extLst>
              <a:ext uri="{28A0092B-C50C-407E-A947-70E740481C1C}">
                <a14:useLocalDpi xmlns:a14="http://schemas.microsoft.com/office/drawing/2010/main" val="0"/>
              </a:ext>
            </a:extLst>
          </a:blip>
          <a:srcRect l="16566" r="26338"/>
          <a:stretch/>
        </p:blipFill>
        <p:spPr>
          <a:xfrm>
            <a:off x="6318402" y="0"/>
            <a:ext cx="58735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Text&#10;&#10;Description automatically generated">
            <a:extLst>
              <a:ext uri="{FF2B5EF4-FFF2-40B4-BE49-F238E27FC236}">
                <a16:creationId xmlns:a16="http://schemas.microsoft.com/office/drawing/2014/main" id="{BBB2BA2C-7B14-025A-EF94-2C875B6AB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74" y="5320509"/>
            <a:ext cx="2563586" cy="854529"/>
          </a:xfrm>
          <a:prstGeom prst="rect">
            <a:avLst/>
          </a:prstGeom>
        </p:spPr>
      </p:pic>
      <p:sp>
        <p:nvSpPr>
          <p:cNvPr id="5" name="TextBox 9">
            <a:extLst>
              <a:ext uri="{FF2B5EF4-FFF2-40B4-BE49-F238E27FC236}">
                <a16:creationId xmlns:a16="http://schemas.microsoft.com/office/drawing/2014/main" id="{3F2B9C92-3557-8B5E-93B6-6E494555D486}"/>
              </a:ext>
            </a:extLst>
          </p:cNvPr>
          <p:cNvSpPr txBox="1"/>
          <p:nvPr/>
        </p:nvSpPr>
        <p:spPr>
          <a:xfrm>
            <a:off x="848271" y="2594074"/>
            <a:ext cx="3558701" cy="375552"/>
          </a:xfrm>
          <a:prstGeom prst="rect">
            <a:avLst/>
          </a:prstGeom>
        </p:spPr>
        <p:txBody>
          <a:bodyPr lIns="0" tIns="0" rIns="0" bIns="0" rtlCol="0" anchor="t">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Lato" panose="020F0502020204030203" pitchFamily="34" charset="0"/>
                <a:cs typeface="Lato" panose="020F0502020204030203" pitchFamily="34" charset="0"/>
              </a:rPr>
              <a:t>March 10, 2026</a:t>
            </a:r>
          </a:p>
        </p:txBody>
      </p:sp>
      <p:sp>
        <p:nvSpPr>
          <p:cNvPr id="6" name="TextBox 5">
            <a:extLst>
              <a:ext uri="{FF2B5EF4-FFF2-40B4-BE49-F238E27FC236}">
                <a16:creationId xmlns:a16="http://schemas.microsoft.com/office/drawing/2014/main" id="{D2C2AEED-1873-2CD1-83D1-9EAEA9A1C65B}"/>
              </a:ext>
            </a:extLst>
          </p:cNvPr>
          <p:cNvSpPr txBox="1">
            <a:spLocks noChangeArrowheads="1"/>
          </p:cNvSpPr>
          <p:nvPr/>
        </p:nvSpPr>
        <p:spPr bwMode="auto">
          <a:xfrm>
            <a:off x="757655" y="3063425"/>
            <a:ext cx="4204151" cy="707886"/>
          </a:xfrm>
          <a:prstGeom prst="rect">
            <a:avLst/>
          </a:prstGeom>
          <a:noFill/>
          <a:ln w="9525">
            <a:noFill/>
            <a:miter lim="800000"/>
            <a:headEnd/>
            <a:tailEnd/>
          </a:ln>
        </p:spPr>
        <p:txBody>
          <a:bodyPr wrap="square" lIns="91440" tIns="45720" rIns="91440" bIns="45720" anchor="t">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Lato" panose="020F0502020204030203" pitchFamily="34" charset="0"/>
                <a:cs typeface="Segoe UI" panose="020B0502040204020203" pitchFamily="34" charset="0"/>
              </a:rPr>
              <a:t>Presented by</a:t>
            </a:r>
          </a:p>
          <a:p>
            <a:pPr marL="0" marR="0" lvl="0" indent="0" algn="l" defTabSz="914400" rtl="0" eaLnBrk="1" fontAlgn="base" latinLnBrk="0" hangingPunct="1">
              <a:lnSpc>
                <a:spcPts val="2000"/>
              </a:lnSpc>
              <a:spcBef>
                <a:spcPct val="0"/>
              </a:spcBef>
              <a:spcAft>
                <a:spcPct val="0"/>
              </a:spcAft>
              <a:buClrTx/>
              <a:buSzTx/>
              <a:buFontTx/>
              <a:buNone/>
              <a:tabLst/>
              <a:defRPr/>
            </a:pPr>
            <a:r>
              <a:rPr lang="en-US" sz="2000" b="1">
                <a:solidFill>
                  <a:prstClr val="white"/>
                </a:solidFill>
                <a:latin typeface="segoe ui"/>
                <a:ea typeface="Lato" panose="020F0502020204030203" pitchFamily="34" charset="0"/>
                <a:cs typeface="Segoe UI" panose="020B0502040204020203" pitchFamily="34" charset="0"/>
              </a:rPr>
              <a:t>Cassie Badhan, BSDW</a:t>
            </a:r>
            <a:endParaRPr kumimoji="0" lang="en-US" sz="2000" b="1" i="0" u="none" strike="noStrike" kern="1200" cap="none" spc="0" normalizeH="0" baseline="0" noProof="0">
              <a:ln>
                <a:noFill/>
              </a:ln>
              <a:solidFill>
                <a:prstClr val="white"/>
              </a:solidFill>
              <a:effectLst/>
              <a:uLnTx/>
              <a:uFillTx/>
              <a:latin typeface="segoe ui"/>
              <a:ea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05B535C-7A46-C109-247E-4F05F06AD542}"/>
              </a:ext>
            </a:extLst>
          </p:cNvPr>
          <p:cNvSpPr txBox="1">
            <a:spLocks noChangeArrowheads="1"/>
          </p:cNvSpPr>
          <p:nvPr/>
        </p:nvSpPr>
        <p:spPr bwMode="auto">
          <a:xfrm>
            <a:off x="757655" y="2253307"/>
            <a:ext cx="4872464" cy="348813"/>
          </a:xfrm>
          <a:prstGeom prst="rect">
            <a:avLst/>
          </a:prstGeom>
          <a:noFill/>
          <a:ln w="9525">
            <a:noFill/>
            <a:miter lim="800000"/>
            <a:headEnd/>
            <a:tailEnd/>
          </a:ln>
        </p:spPr>
        <p:txBody>
          <a:bodyPr wrap="square" lIns="91440" tIns="45720" rIns="91440" bIns="45720" anchor="t">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Lato" panose="020F0502020204030203" pitchFamily="34" charset="0"/>
                <a:cs typeface="Segoe UI" panose="020B0502040204020203" pitchFamily="34" charset="0"/>
              </a:rPr>
              <a:t>RCAC Water and Wastewater Conference</a:t>
            </a:r>
          </a:p>
        </p:txBody>
      </p:sp>
      <p:sp>
        <p:nvSpPr>
          <p:cNvPr id="8" name="TextBox 15">
            <a:extLst>
              <a:ext uri="{FF2B5EF4-FFF2-40B4-BE49-F238E27FC236}">
                <a16:creationId xmlns:a16="http://schemas.microsoft.com/office/drawing/2014/main" id="{989026A4-D3DD-6546-3646-D664FED74FD6}"/>
              </a:ext>
            </a:extLst>
          </p:cNvPr>
          <p:cNvSpPr txBox="1"/>
          <p:nvPr/>
        </p:nvSpPr>
        <p:spPr>
          <a:xfrm>
            <a:off x="757655" y="682962"/>
            <a:ext cx="5543993" cy="1384995"/>
          </a:xfrm>
          <a:prstGeom prst="rect">
            <a:avLst/>
          </a:prstGeom>
        </p:spPr>
        <p:txBody>
          <a:bodyPr wrap="square" lIns="0" tIns="0" rIns="0" bIns="0" rtlCol="0" anchor="t">
            <a:spAutoFit/>
          </a:bodyPr>
          <a:lstStyle/>
          <a:p>
            <a:pPr marL="0" marR="0" lvl="0" indent="0" algn="l" defTabSz="914400" rtl="0" eaLnBrk="1" fontAlgn="base" latinLnBrk="0" hangingPunct="1">
              <a:lnSpc>
                <a:spcPts val="54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segoe ui"/>
                <a:ea typeface="HK Grotesk Bold"/>
                <a:cs typeface="Posterama" panose="020B0504020200020000" pitchFamily="34" charset="0"/>
                <a:sym typeface="HK Grotesk Bold"/>
              </a:rPr>
              <a:t>BSDW Overview/Updates</a:t>
            </a:r>
            <a:endParaRPr kumimoji="0" lang="en-US" sz="8800" b="1" i="0" u="none" strike="noStrike" kern="1200" cap="none" spc="0" normalizeH="0" baseline="0" noProof="0">
              <a:ln>
                <a:noFill/>
              </a:ln>
              <a:solidFill>
                <a:prstClr val="white"/>
              </a:solidFill>
              <a:effectLst/>
              <a:uLnTx/>
              <a:uFillTx/>
              <a:latin typeface="segoe ui"/>
              <a:ea typeface="HK Grotesk Bold"/>
              <a:cs typeface="Posterama" panose="020B0504020200020000" pitchFamily="34" charset="0"/>
              <a:sym typeface="HK Grotesk Bold"/>
            </a:endParaRPr>
          </a:p>
        </p:txBody>
      </p:sp>
      <p:sp>
        <p:nvSpPr>
          <p:cNvPr id="18" name="Slide Number Placeholder 17">
            <a:extLst>
              <a:ext uri="{FF2B5EF4-FFF2-40B4-BE49-F238E27FC236}">
                <a16:creationId xmlns:a16="http://schemas.microsoft.com/office/drawing/2014/main" id="{D23B8AEA-E36F-DACB-A9E0-75867F32A1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pic>
        <p:nvPicPr>
          <p:cNvPr id="16" name="Picture 15">
            <a:extLst>
              <a:ext uri="{FF2B5EF4-FFF2-40B4-BE49-F238E27FC236}">
                <a16:creationId xmlns:a16="http://schemas.microsoft.com/office/drawing/2014/main" id="{80E87F43-DF16-BE42-E93D-3A2FEA4466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06231" y="5478241"/>
            <a:ext cx="2856228" cy="539063"/>
          </a:xfrm>
          <a:prstGeom prst="rect">
            <a:avLst/>
          </a:prstGeom>
        </p:spPr>
      </p:pic>
    </p:spTree>
    <p:extLst>
      <p:ext uri="{BB962C8B-B14F-4D97-AF65-F5344CB8AC3E}">
        <p14:creationId xmlns:p14="http://schemas.microsoft.com/office/powerpoint/2010/main" val="355085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B412-E4BF-D996-5EF3-5E7AD95F2E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4B9C20-E53F-A2F8-800D-99A76FF7EFB9}"/>
              </a:ext>
            </a:extLst>
          </p:cNvPr>
          <p:cNvSpPr>
            <a:spLocks noGrp="1"/>
          </p:cNvSpPr>
          <p:nvPr>
            <p:ph type="title"/>
          </p:nvPr>
        </p:nvSpPr>
        <p:spPr>
          <a:xfrm>
            <a:off x="822960" y="821419"/>
            <a:ext cx="10515600" cy="1645920"/>
          </a:xfrm>
        </p:spPr>
        <p:txBody>
          <a:bodyPr>
            <a:noAutofit/>
          </a:bodyPr>
          <a:lstStyle/>
          <a:p>
            <a:r>
              <a:rPr lang="en-US" sz="5400">
                <a:solidFill>
                  <a:srgbClr val="326297"/>
                </a:solidFill>
                <a:ea typeface="Verdana" panose="020B0604030504040204" pitchFamily="34" charset="0"/>
                <a:cs typeface="Segoe UI" panose="020B0502040204020203" pitchFamily="34" charset="0"/>
              </a:rPr>
              <a:t>Regulation Changes</a:t>
            </a:r>
          </a:p>
        </p:txBody>
      </p:sp>
      <p:pic>
        <p:nvPicPr>
          <p:cNvPr id="11" name="Picture Placeholder 10">
            <a:extLst>
              <a:ext uri="{FF2B5EF4-FFF2-40B4-BE49-F238E27FC236}">
                <a16:creationId xmlns:a16="http://schemas.microsoft.com/office/drawing/2014/main" id="{75D13E86-6E92-C772-D8BC-C5296946B6B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5347" b="45347"/>
          <a:stretch/>
        </p:blipFill>
        <p:spPr>
          <a:xfrm>
            <a:off x="0" y="-23151"/>
            <a:ext cx="12192000" cy="1518575"/>
          </a:xfrm>
        </p:spPr>
      </p:pic>
      <p:sp>
        <p:nvSpPr>
          <p:cNvPr id="3" name="Content Placeholder 2">
            <a:extLst>
              <a:ext uri="{FF2B5EF4-FFF2-40B4-BE49-F238E27FC236}">
                <a16:creationId xmlns:a16="http://schemas.microsoft.com/office/drawing/2014/main" id="{7309E3F9-D835-4F5B-4085-F4618591DD4D}"/>
              </a:ext>
            </a:extLst>
          </p:cNvPr>
          <p:cNvSpPr>
            <a:spLocks noGrp="1"/>
          </p:cNvSpPr>
          <p:nvPr>
            <p:ph idx="1"/>
          </p:nvPr>
        </p:nvSpPr>
        <p:spPr>
          <a:xfrm>
            <a:off x="937260" y="2404443"/>
            <a:ext cx="10515600" cy="3603814"/>
          </a:xfrm>
        </p:spPr>
        <p:txBody>
          <a:bodyPr/>
          <a:lstStyle/>
          <a:p>
            <a:pPr>
              <a:lnSpc>
                <a:spcPct val="150000"/>
              </a:lnSpc>
            </a:pPr>
            <a:r>
              <a:rPr lang="en-US" b="1">
                <a:solidFill>
                  <a:schemeClr val="tx1"/>
                </a:solidFill>
              </a:rPr>
              <a:t>Lead and Copper Rule Improvements (LCRI) – </a:t>
            </a:r>
            <a:r>
              <a:rPr lang="en-US">
                <a:solidFill>
                  <a:schemeClr val="tx1"/>
                </a:solidFill>
              </a:rPr>
              <a:t>Compliance date of November 1, 2027, with some LCRR requirements already in effect</a:t>
            </a:r>
          </a:p>
          <a:p>
            <a:pPr>
              <a:lnSpc>
                <a:spcPct val="150000"/>
              </a:lnSpc>
            </a:pPr>
            <a:r>
              <a:rPr lang="en-US" b="1">
                <a:solidFill>
                  <a:schemeClr val="tx1"/>
                </a:solidFill>
              </a:rPr>
              <a:t>PFAS – </a:t>
            </a:r>
            <a:r>
              <a:rPr lang="en-US">
                <a:solidFill>
                  <a:schemeClr val="tx1"/>
                </a:solidFill>
              </a:rPr>
              <a:t>Initial samples due by 2027 and other requirements starting 2029 </a:t>
            </a:r>
          </a:p>
          <a:p>
            <a:pPr>
              <a:lnSpc>
                <a:spcPct val="150000"/>
              </a:lnSpc>
            </a:pPr>
            <a:r>
              <a:rPr lang="en-US" b="1">
                <a:solidFill>
                  <a:schemeClr val="tx1"/>
                </a:solidFill>
              </a:rPr>
              <a:t>Consumer Confidence Report (CCR) Revisions – </a:t>
            </a:r>
            <a:r>
              <a:rPr lang="en-US">
                <a:solidFill>
                  <a:schemeClr val="tx1"/>
                </a:solidFill>
              </a:rPr>
              <a:t>Compliance date of 2027, with other requirements already in effect </a:t>
            </a:r>
          </a:p>
          <a:p>
            <a:pPr>
              <a:lnSpc>
                <a:spcPct val="150000"/>
              </a:lnSpc>
            </a:pPr>
            <a:r>
              <a:rPr lang="en-US" b="1">
                <a:solidFill>
                  <a:schemeClr val="tx1"/>
                </a:solidFill>
              </a:rPr>
              <a:t>Public Notice Rule (PN) Revisions </a:t>
            </a:r>
            <a:r>
              <a:rPr lang="en-US">
                <a:solidFill>
                  <a:schemeClr val="tx1"/>
                </a:solidFill>
              </a:rPr>
              <a:t>– Some new PN requirements already in effect, some will start in 2029</a:t>
            </a:r>
          </a:p>
          <a:p>
            <a:pPr>
              <a:lnSpc>
                <a:spcPct val="150000"/>
              </a:lnSpc>
            </a:pPr>
            <a:r>
              <a:rPr lang="en-US" b="1">
                <a:solidFill>
                  <a:schemeClr val="tx1"/>
                </a:solidFill>
              </a:rPr>
              <a:t>Perchlorate</a:t>
            </a:r>
            <a:r>
              <a:rPr lang="en-US">
                <a:solidFill>
                  <a:schemeClr val="tx1"/>
                </a:solidFill>
              </a:rPr>
              <a:t> – New proposed regulation</a:t>
            </a:r>
          </a:p>
        </p:txBody>
      </p:sp>
      <p:grpSp>
        <p:nvGrpSpPr>
          <p:cNvPr id="18" name="Top Right">
            <a:extLst>
              <a:ext uri="{FF2B5EF4-FFF2-40B4-BE49-F238E27FC236}">
                <a16:creationId xmlns:a16="http://schemas.microsoft.com/office/drawing/2014/main" id="{D18DC507-D89B-D99B-4D9F-822BAD715EAB}"/>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19" name="Freeform: Shape 18">
              <a:extLst>
                <a:ext uri="{FF2B5EF4-FFF2-40B4-BE49-F238E27FC236}">
                  <a16:creationId xmlns:a16="http://schemas.microsoft.com/office/drawing/2014/main" id="{3FBA7C7C-1C3C-1BB3-BA0F-918F9CBF0EC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0" name="Freeform: Shape 19">
              <a:extLst>
                <a:ext uri="{FF2B5EF4-FFF2-40B4-BE49-F238E27FC236}">
                  <a16:creationId xmlns:a16="http://schemas.microsoft.com/office/drawing/2014/main" id="{A1AD3EC5-82E1-917C-5743-00F457D2725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Freeform: Shape 20">
              <a:extLst>
                <a:ext uri="{FF2B5EF4-FFF2-40B4-BE49-F238E27FC236}">
                  <a16:creationId xmlns:a16="http://schemas.microsoft.com/office/drawing/2014/main" id="{FB677A55-A323-25DD-DC84-416DAD7C9201}"/>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2" name="Freeform: Shape 21">
              <a:extLst>
                <a:ext uri="{FF2B5EF4-FFF2-40B4-BE49-F238E27FC236}">
                  <a16:creationId xmlns:a16="http://schemas.microsoft.com/office/drawing/2014/main" id="{FF3BEF52-6F67-08C7-6FB3-36B832891E0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Freeform: Shape 22">
              <a:extLst>
                <a:ext uri="{FF2B5EF4-FFF2-40B4-BE49-F238E27FC236}">
                  <a16:creationId xmlns:a16="http://schemas.microsoft.com/office/drawing/2014/main" id="{1DA5D36C-6E2D-FCD9-2F3F-88434442DF0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 name="Freeform: Shape 23">
              <a:extLst>
                <a:ext uri="{FF2B5EF4-FFF2-40B4-BE49-F238E27FC236}">
                  <a16:creationId xmlns:a16="http://schemas.microsoft.com/office/drawing/2014/main" id="{42A2D1D2-CEE6-2A86-F169-A15733E2823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5" name="Freeform: Shape 24">
              <a:extLst>
                <a:ext uri="{FF2B5EF4-FFF2-40B4-BE49-F238E27FC236}">
                  <a16:creationId xmlns:a16="http://schemas.microsoft.com/office/drawing/2014/main" id="{421084B7-3530-D53F-E517-7B0560880B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6" name="Slide Number Placeholder 35">
            <a:extLst>
              <a:ext uri="{FF2B5EF4-FFF2-40B4-BE49-F238E27FC236}">
                <a16:creationId xmlns:a16="http://schemas.microsoft.com/office/drawing/2014/main" id="{3B50115C-54C9-2616-BC4A-6B3D2368C569}"/>
              </a:ext>
            </a:extLst>
          </p:cNvPr>
          <p:cNvSpPr>
            <a:spLocks noGrp="1"/>
          </p:cNvSpPr>
          <p:nvPr>
            <p:ph type="sldNum" sz="quarter" idx="3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2204293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E8E1E-B51E-2F46-DE83-7AF2145C5F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B63E09-D289-2407-FAB5-F0A44D62539A}"/>
              </a:ext>
              <a:ext uri="{C183D7F6-B498-43B3-948B-1728B52AA6E4}">
                <adec:decorative xmlns:adec="http://schemas.microsoft.com/office/drawing/2017/decorative" val="1"/>
              </a:ext>
            </a:extLst>
          </p:cNvPr>
          <p:cNvSpPr/>
          <p:nvPr/>
        </p:nvSpPr>
        <p:spPr>
          <a:xfrm>
            <a:off x="-13067" y="-16938"/>
            <a:ext cx="12205067" cy="6179613"/>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pic>
        <p:nvPicPr>
          <p:cNvPr id="3" name="Picture 2">
            <a:extLst>
              <a:ext uri="{FF2B5EF4-FFF2-40B4-BE49-F238E27FC236}">
                <a16:creationId xmlns:a16="http://schemas.microsoft.com/office/drawing/2014/main" id="{DF5F9C07-84F3-8448-BDC0-3B37BCC9E6E4}"/>
              </a:ext>
            </a:extLst>
          </p:cNvPr>
          <p:cNvPicPr>
            <a:picLocks noChangeAspect="1"/>
          </p:cNvPicPr>
          <p:nvPr/>
        </p:nvPicPr>
        <p:blipFill>
          <a:blip r:embed="rId3">
            <a:extLst>
              <a:ext uri="{28A0092B-C50C-407E-A947-70E740481C1C}">
                <a14:useLocalDpi xmlns:a14="http://schemas.microsoft.com/office/drawing/2010/main" val="0"/>
              </a:ext>
            </a:extLst>
          </a:blip>
          <a:srcRect l="28059" r="34804"/>
          <a:stretch/>
        </p:blipFill>
        <p:spPr>
          <a:xfrm>
            <a:off x="6370653" y="10"/>
            <a:ext cx="582134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itle 1">
            <a:extLst>
              <a:ext uri="{FF2B5EF4-FFF2-40B4-BE49-F238E27FC236}">
                <a16:creationId xmlns:a16="http://schemas.microsoft.com/office/drawing/2014/main" id="{F5720F4E-08BF-598B-E13B-2075B861ADA7}"/>
              </a:ext>
            </a:extLst>
          </p:cNvPr>
          <p:cNvSpPr>
            <a:spLocks noGrp="1"/>
          </p:cNvSpPr>
          <p:nvPr>
            <p:ph type="ctrTitle"/>
          </p:nvPr>
        </p:nvSpPr>
        <p:spPr>
          <a:xfrm>
            <a:off x="849924" y="1225759"/>
            <a:ext cx="4971423" cy="1572768"/>
          </a:xfrm>
        </p:spPr>
        <p:txBody>
          <a:bodyPr anchor="b">
            <a:noAutofit/>
          </a:bodyPr>
          <a:lstStyle/>
          <a:p>
            <a:pPr algn="l"/>
            <a:r>
              <a:rPr lang="en-US" sz="7200" b="1">
                <a:solidFill>
                  <a:schemeClr val="bg1"/>
                </a:solidFill>
                <a:latin typeface="+mj-lt"/>
                <a:ea typeface="Verdana" panose="020B0604030504040204" pitchFamily="34" charset="0"/>
                <a:cs typeface="Segoe UI" panose="020B0502040204020203" pitchFamily="34" charset="0"/>
              </a:rPr>
              <a:t>Questions?</a:t>
            </a:r>
          </a:p>
        </p:txBody>
      </p:sp>
      <p:cxnSp>
        <p:nvCxnSpPr>
          <p:cNvPr id="19" name="Straight Connector 18">
            <a:extLst>
              <a:ext uri="{FF2B5EF4-FFF2-40B4-BE49-F238E27FC236}">
                <a16:creationId xmlns:a16="http://schemas.microsoft.com/office/drawing/2014/main" id="{257509CE-2FA2-7E24-220C-C3FD7F4E8330}"/>
              </a:ext>
              <a:ext uri="{C183D7F6-B498-43B3-948B-1728B52AA6E4}">
                <adec:decorative xmlns:adec="http://schemas.microsoft.com/office/drawing/2017/decorative" val="1"/>
              </a:ext>
            </a:extLst>
          </p:cNvPr>
          <p:cNvCxnSpPr>
            <a:cxnSpLocks/>
          </p:cNvCxnSpPr>
          <p:nvPr/>
        </p:nvCxnSpPr>
        <p:spPr>
          <a:xfrm flipV="1">
            <a:off x="1057275" y="2798527"/>
            <a:ext cx="4486790" cy="5384"/>
          </a:xfrm>
          <a:prstGeom prst="line">
            <a:avLst/>
          </a:prstGeom>
          <a:ln w="25400">
            <a:solidFill>
              <a:srgbClr val="7FBDE8"/>
            </a:solidFill>
          </a:ln>
        </p:spPr>
        <p:style>
          <a:lnRef idx="1">
            <a:schemeClr val="accent6"/>
          </a:lnRef>
          <a:fillRef idx="0">
            <a:schemeClr val="accent6"/>
          </a:fillRef>
          <a:effectRef idx="0">
            <a:schemeClr val="accent6"/>
          </a:effectRef>
          <a:fontRef idx="minor">
            <a:schemeClr val="tx1"/>
          </a:fontRef>
        </p:style>
      </p:cxnSp>
      <p:sp>
        <p:nvSpPr>
          <p:cNvPr id="6" name="Slide Number Placeholder 5">
            <a:extLst>
              <a:ext uri="{FF2B5EF4-FFF2-40B4-BE49-F238E27FC236}">
                <a16:creationId xmlns:a16="http://schemas.microsoft.com/office/drawing/2014/main" id="{3F66B3AB-B06F-4127-699B-D6FDCAD31C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225439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FF73E-E4F0-0D4D-6AEC-80F089E55FA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8BB484-2B84-7181-E02B-5DFB527B75B4}"/>
              </a:ext>
              <a:ext uri="{C183D7F6-B498-43B3-948B-1728B52AA6E4}">
                <adec:decorative xmlns:adec="http://schemas.microsoft.com/office/drawing/2017/decorative" val="1"/>
              </a:ext>
            </a:extLst>
          </p:cNvPr>
          <p:cNvSpPr/>
          <p:nvPr/>
        </p:nvSpPr>
        <p:spPr>
          <a:xfrm>
            <a:off x="0" y="0"/>
            <a:ext cx="12192000" cy="6852561"/>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9" name="TextBox 9">
            <a:extLst>
              <a:ext uri="{FF2B5EF4-FFF2-40B4-BE49-F238E27FC236}">
                <a16:creationId xmlns:a16="http://schemas.microsoft.com/office/drawing/2014/main" id="{82B22F42-2604-A29D-BE27-606E247C0AAD}"/>
              </a:ext>
            </a:extLst>
          </p:cNvPr>
          <p:cNvSpPr txBox="1"/>
          <p:nvPr/>
        </p:nvSpPr>
        <p:spPr>
          <a:xfrm>
            <a:off x="757655" y="3629798"/>
            <a:ext cx="3558701" cy="283026"/>
          </a:xfrm>
          <a:prstGeom prst="rect">
            <a:avLst/>
          </a:prstGeom>
        </p:spPr>
        <p:txBody>
          <a:bodyPr lIns="0" tIns="0" rIns="0" bIns="0" rtlCol="0" anchor="t">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a:ln>
                  <a:noFill/>
                </a:ln>
                <a:solidFill>
                  <a:srgbClr val="326297"/>
                </a:solidFill>
                <a:effectLst/>
                <a:uLnTx/>
                <a:uFillTx/>
                <a:latin typeface="Aptos"/>
                <a:ea typeface="Lato" panose="020F0502020204030203" pitchFamily="34" charset="0"/>
                <a:cs typeface="Lato" panose="020F0502020204030203" pitchFamily="34" charset="0"/>
              </a:rPr>
              <a:t>February 28, 2025</a:t>
            </a:r>
          </a:p>
        </p:txBody>
      </p:sp>
      <p:sp>
        <p:nvSpPr>
          <p:cNvPr id="11" name="TextBox 11">
            <a:extLst>
              <a:ext uri="{FF2B5EF4-FFF2-40B4-BE49-F238E27FC236}">
                <a16:creationId xmlns:a16="http://schemas.microsoft.com/office/drawing/2014/main" id="{0B556F4D-71EB-BD31-48D0-6041F99E329B}"/>
              </a:ext>
            </a:extLst>
          </p:cNvPr>
          <p:cNvSpPr txBox="1"/>
          <p:nvPr/>
        </p:nvSpPr>
        <p:spPr>
          <a:xfrm>
            <a:off x="11176192" y="6191250"/>
            <a:ext cx="330008"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FFFFFF"/>
                </a:solidFill>
                <a:effectLst/>
                <a:uLnTx/>
                <a:uFillTx/>
                <a:latin typeface="HK Grotesk Bold"/>
                <a:ea typeface="HK Grotesk Bold"/>
                <a:cs typeface="HK Grotesk Bold"/>
                <a:sym typeface="HK Grotesk Bold"/>
              </a:rPr>
              <a:t>1.</a:t>
            </a:r>
          </a:p>
        </p:txBody>
      </p:sp>
      <p:pic>
        <p:nvPicPr>
          <p:cNvPr id="13" name="Picture 12" descr="Lake Tahoe Skies">
            <a:extLst>
              <a:ext uri="{FF2B5EF4-FFF2-40B4-BE49-F238E27FC236}">
                <a16:creationId xmlns:a16="http://schemas.microsoft.com/office/drawing/2014/main" id="{116005CF-A206-76D0-72D8-EEE7CF0118B4}"/>
              </a:ext>
            </a:extLst>
          </p:cNvPr>
          <p:cNvPicPr>
            <a:picLocks noChangeAspect="1"/>
          </p:cNvPicPr>
          <p:nvPr/>
        </p:nvPicPr>
        <p:blipFill>
          <a:blip r:embed="rId3" cstate="print">
            <a:extLst>
              <a:ext uri="{28A0092B-C50C-407E-A947-70E740481C1C}">
                <a14:useLocalDpi xmlns:a14="http://schemas.microsoft.com/office/drawing/2010/main" val="0"/>
              </a:ext>
            </a:extLst>
          </a:blip>
          <a:srcRect l="16566" r="26338"/>
          <a:stretch/>
        </p:blipFill>
        <p:spPr>
          <a:xfrm>
            <a:off x="6318402" y="0"/>
            <a:ext cx="58735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descr="Text&#10;&#10;Description automatically generated">
            <a:extLst>
              <a:ext uri="{FF2B5EF4-FFF2-40B4-BE49-F238E27FC236}">
                <a16:creationId xmlns:a16="http://schemas.microsoft.com/office/drawing/2014/main" id="{9971A1B5-531A-9915-D70A-9BD02123E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674" y="5320509"/>
            <a:ext cx="2563586" cy="854529"/>
          </a:xfrm>
          <a:prstGeom prst="rect">
            <a:avLst/>
          </a:prstGeom>
        </p:spPr>
      </p:pic>
      <p:sp>
        <p:nvSpPr>
          <p:cNvPr id="5" name="TextBox 9">
            <a:extLst>
              <a:ext uri="{FF2B5EF4-FFF2-40B4-BE49-F238E27FC236}">
                <a16:creationId xmlns:a16="http://schemas.microsoft.com/office/drawing/2014/main" id="{7A57E8A0-9782-0C2D-4E06-F7730C49BD39}"/>
              </a:ext>
            </a:extLst>
          </p:cNvPr>
          <p:cNvSpPr txBox="1"/>
          <p:nvPr/>
        </p:nvSpPr>
        <p:spPr>
          <a:xfrm>
            <a:off x="757655" y="3454661"/>
            <a:ext cx="3558701" cy="375552"/>
          </a:xfrm>
          <a:prstGeom prst="rect">
            <a:avLst/>
          </a:prstGeom>
        </p:spPr>
        <p:txBody>
          <a:bodyPr lIns="0" tIns="0" rIns="0" bIns="0" rtlCol="0" anchor="t">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ea typeface="Lato" panose="020F0502020204030203" pitchFamily="34" charset="0"/>
                <a:cs typeface="Lato" panose="020F0502020204030203" pitchFamily="34" charset="0"/>
              </a:rPr>
              <a:t>March 10, 2026</a:t>
            </a:r>
          </a:p>
        </p:txBody>
      </p:sp>
      <p:sp>
        <p:nvSpPr>
          <p:cNvPr id="6" name="TextBox 5">
            <a:extLst>
              <a:ext uri="{FF2B5EF4-FFF2-40B4-BE49-F238E27FC236}">
                <a16:creationId xmlns:a16="http://schemas.microsoft.com/office/drawing/2014/main" id="{7BA76E33-FD59-1623-7961-DF94922C89CF}"/>
              </a:ext>
            </a:extLst>
          </p:cNvPr>
          <p:cNvSpPr txBox="1">
            <a:spLocks noChangeArrowheads="1"/>
          </p:cNvSpPr>
          <p:nvPr/>
        </p:nvSpPr>
        <p:spPr bwMode="auto">
          <a:xfrm>
            <a:off x="669999" y="4038423"/>
            <a:ext cx="4204151" cy="707886"/>
          </a:xfrm>
          <a:prstGeom prst="rect">
            <a:avLst/>
          </a:prstGeom>
          <a:noFill/>
          <a:ln w="9525">
            <a:noFill/>
            <a:miter lim="800000"/>
            <a:headEnd/>
            <a:tailEnd/>
          </a:ln>
        </p:spPr>
        <p:txBody>
          <a:bodyPr wrap="square" lIns="91440" tIns="45720" rIns="91440" bIns="45720" anchor="t">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Lato" panose="020F0502020204030203" pitchFamily="34" charset="0"/>
                <a:cs typeface="Segoe UI" panose="020B0502040204020203" pitchFamily="34" charset="0"/>
              </a:rPr>
              <a:t>Presented by</a:t>
            </a:r>
          </a:p>
          <a:p>
            <a:pPr marL="0" marR="0" lvl="0" indent="0" algn="l" defTabSz="914400" rtl="0" eaLnBrk="1" fontAlgn="base" latinLnBrk="0" hangingPunct="1">
              <a:lnSpc>
                <a:spcPts val="2000"/>
              </a:lnSpc>
              <a:spcBef>
                <a:spcPct val="0"/>
              </a:spcBef>
              <a:spcAft>
                <a:spcPct val="0"/>
              </a:spcAft>
              <a:buClrTx/>
              <a:buSzTx/>
              <a:buFontTx/>
              <a:buNone/>
              <a:tabLst/>
              <a:defRPr/>
            </a:pPr>
            <a:r>
              <a:rPr lang="en-US" sz="2000" b="1">
                <a:solidFill>
                  <a:prstClr val="white"/>
                </a:solidFill>
                <a:latin typeface="segoe ui"/>
                <a:ea typeface="Lato" panose="020F0502020204030203" pitchFamily="34" charset="0"/>
                <a:cs typeface="Segoe UI" panose="020B0502040204020203" pitchFamily="34" charset="0"/>
              </a:rPr>
              <a:t>Cassie Badhan, BSDW</a:t>
            </a:r>
            <a:endParaRPr kumimoji="0" lang="en-US" sz="2000" b="1" i="0" u="none" strike="noStrike" kern="1200" cap="none" spc="0" normalizeH="0" baseline="0" noProof="0">
              <a:ln>
                <a:noFill/>
              </a:ln>
              <a:solidFill>
                <a:prstClr val="white"/>
              </a:solidFill>
              <a:effectLst/>
              <a:uLnTx/>
              <a:uFillTx/>
              <a:latin typeface="segoe ui"/>
              <a:ea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AFC78C6-93C9-CDA0-E973-E4867F2B21BC}"/>
              </a:ext>
            </a:extLst>
          </p:cNvPr>
          <p:cNvSpPr txBox="1">
            <a:spLocks noChangeArrowheads="1"/>
          </p:cNvSpPr>
          <p:nvPr/>
        </p:nvSpPr>
        <p:spPr bwMode="auto">
          <a:xfrm>
            <a:off x="669999" y="2905872"/>
            <a:ext cx="4872464" cy="348813"/>
          </a:xfrm>
          <a:prstGeom prst="rect">
            <a:avLst/>
          </a:prstGeom>
          <a:noFill/>
          <a:ln w="9525">
            <a:noFill/>
            <a:miter lim="800000"/>
            <a:headEnd/>
            <a:tailEnd/>
          </a:ln>
        </p:spPr>
        <p:txBody>
          <a:bodyPr wrap="square" lIns="91440" tIns="45720" rIns="91440" bIns="45720" anchor="t">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Lato" panose="020F0502020204030203" pitchFamily="34" charset="0"/>
                <a:cs typeface="Segoe UI" panose="020B0502040204020203" pitchFamily="34" charset="0"/>
              </a:rPr>
              <a:t>RCAC Water and Wastewater Conference</a:t>
            </a:r>
          </a:p>
        </p:txBody>
      </p:sp>
      <p:sp>
        <p:nvSpPr>
          <p:cNvPr id="8" name="TextBox 15">
            <a:extLst>
              <a:ext uri="{FF2B5EF4-FFF2-40B4-BE49-F238E27FC236}">
                <a16:creationId xmlns:a16="http://schemas.microsoft.com/office/drawing/2014/main" id="{543606FC-EBBC-298D-D540-F2ABDDD3C723}"/>
              </a:ext>
            </a:extLst>
          </p:cNvPr>
          <p:cNvSpPr txBox="1"/>
          <p:nvPr/>
        </p:nvSpPr>
        <p:spPr>
          <a:xfrm>
            <a:off x="757655" y="345807"/>
            <a:ext cx="5543993" cy="2077492"/>
          </a:xfrm>
          <a:prstGeom prst="rect">
            <a:avLst/>
          </a:prstGeom>
        </p:spPr>
        <p:txBody>
          <a:bodyPr wrap="square" lIns="0" tIns="0" rIns="0" bIns="0" rtlCol="0" anchor="t">
            <a:spAutoFit/>
          </a:bodyPr>
          <a:lstStyle/>
          <a:p>
            <a:pPr marL="0" marR="0" lvl="0" indent="0" algn="l" defTabSz="914400" rtl="0" eaLnBrk="1" fontAlgn="base" latinLnBrk="0" hangingPunct="1">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segoe ui"/>
                <a:ea typeface="HK Grotesk Bold"/>
                <a:cs typeface="Posterama" panose="020B0504020200020000" pitchFamily="34" charset="0"/>
                <a:sym typeface="HK Grotesk Bold"/>
              </a:rPr>
              <a:t>Lead and Copper Rule</a:t>
            </a:r>
          </a:p>
          <a:p>
            <a:pPr marL="0" marR="0" lvl="0" indent="0" algn="l" defTabSz="914400" rtl="0" eaLnBrk="1" fontAlgn="base" latinLnBrk="0" hangingPunct="1">
              <a:spcBef>
                <a:spcPct val="0"/>
              </a:spcBef>
              <a:spcAft>
                <a:spcPct val="0"/>
              </a:spcAft>
              <a:buClrTx/>
              <a:buSzTx/>
              <a:buFontTx/>
              <a:buNone/>
              <a:tabLst/>
              <a:defRPr/>
            </a:pPr>
            <a:r>
              <a:rPr lang="en-US" sz="2400">
                <a:solidFill>
                  <a:prstClr val="white"/>
                </a:solidFill>
                <a:latin typeface="segoe ui"/>
                <a:ea typeface="HK Grotesk Bold"/>
                <a:cs typeface="Posterama" panose="020B0504020200020000" pitchFamily="34" charset="0"/>
                <a:sym typeface="HK Grotesk Bold"/>
              </a:rPr>
              <a:t>40 CFR 141.80-141.93</a:t>
            </a:r>
            <a:r>
              <a:rPr kumimoji="0" lang="en-US" sz="4000" i="0" u="none" strike="noStrike" kern="1200" cap="none" spc="0" normalizeH="0" baseline="0" noProof="0">
                <a:ln>
                  <a:noFill/>
                </a:ln>
                <a:solidFill>
                  <a:prstClr val="white"/>
                </a:solidFill>
                <a:effectLst/>
                <a:uLnTx/>
                <a:uFillTx/>
                <a:latin typeface="segoe ui"/>
                <a:ea typeface="HK Grotesk Bold"/>
                <a:cs typeface="Posterama" panose="020B0504020200020000" pitchFamily="34" charset="0"/>
                <a:sym typeface="HK Grotesk Bold"/>
              </a:rPr>
              <a:t> </a:t>
            </a:r>
            <a:endParaRPr kumimoji="0" lang="en-US" sz="7200" i="0" u="none" strike="noStrike" kern="1200" cap="none" spc="0" normalizeH="0" baseline="0" noProof="0">
              <a:ln>
                <a:noFill/>
              </a:ln>
              <a:solidFill>
                <a:prstClr val="white"/>
              </a:solidFill>
              <a:effectLst/>
              <a:uLnTx/>
              <a:uFillTx/>
              <a:latin typeface="segoe ui"/>
              <a:ea typeface="HK Grotesk Bold"/>
              <a:cs typeface="Posterama" panose="020B0504020200020000" pitchFamily="34" charset="0"/>
              <a:sym typeface="HK Grotesk Bold"/>
            </a:endParaRPr>
          </a:p>
        </p:txBody>
      </p:sp>
      <p:sp>
        <p:nvSpPr>
          <p:cNvPr id="18" name="Slide Number Placeholder 17">
            <a:extLst>
              <a:ext uri="{FF2B5EF4-FFF2-40B4-BE49-F238E27FC236}">
                <a16:creationId xmlns:a16="http://schemas.microsoft.com/office/drawing/2014/main" id="{FEF77090-BD67-E991-3627-ADE8E899A6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pic>
        <p:nvPicPr>
          <p:cNvPr id="16" name="Picture 15">
            <a:extLst>
              <a:ext uri="{FF2B5EF4-FFF2-40B4-BE49-F238E27FC236}">
                <a16:creationId xmlns:a16="http://schemas.microsoft.com/office/drawing/2014/main" id="{213D7C44-FC33-0DEE-AB57-4C8EA81501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06231" y="5478241"/>
            <a:ext cx="2856228" cy="539063"/>
          </a:xfrm>
          <a:prstGeom prst="rect">
            <a:avLst/>
          </a:prstGeom>
        </p:spPr>
      </p:pic>
    </p:spTree>
    <p:extLst>
      <p:ext uri="{BB962C8B-B14F-4D97-AF65-F5344CB8AC3E}">
        <p14:creationId xmlns:p14="http://schemas.microsoft.com/office/powerpoint/2010/main" val="317749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7C0C-A7D9-73EA-A135-D923C35B911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5C1F59A-28F7-D228-7846-32FA60E55911}"/>
              </a:ext>
              <a:ext uri="{C183D7F6-B498-43B3-948B-1728B52AA6E4}">
                <adec:decorative xmlns:adec="http://schemas.microsoft.com/office/drawing/2017/decorative" val="1"/>
              </a:ext>
            </a:extLst>
          </p:cNvPr>
          <p:cNvSpPr/>
          <p:nvPr/>
        </p:nvSpPr>
        <p:spPr>
          <a:xfrm>
            <a:off x="4174" y="-70622"/>
            <a:ext cx="12192001" cy="6187911"/>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3" name="TextBox 23">
            <a:extLst>
              <a:ext uri="{FF2B5EF4-FFF2-40B4-BE49-F238E27FC236}">
                <a16:creationId xmlns:a16="http://schemas.microsoft.com/office/drawing/2014/main" id="{83474EE0-7837-D935-6A47-BA83A77C0698}"/>
              </a:ext>
            </a:extLst>
          </p:cNvPr>
          <p:cNvSpPr txBox="1"/>
          <p:nvPr/>
        </p:nvSpPr>
        <p:spPr>
          <a:xfrm>
            <a:off x="11111377" y="6191213"/>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1566A8"/>
                </a:solidFill>
                <a:effectLst/>
                <a:uLnTx/>
                <a:uFillTx/>
                <a:latin typeface="HK Grotesk Bold"/>
                <a:ea typeface="HK Grotesk Bold"/>
                <a:cs typeface="HK Grotesk Bold"/>
                <a:sym typeface="HK Grotesk Bold"/>
              </a:rPr>
              <a:t>7.</a:t>
            </a:r>
          </a:p>
        </p:txBody>
      </p:sp>
      <p:grpSp>
        <p:nvGrpSpPr>
          <p:cNvPr id="28" name="Bottom Right">
            <a:extLst>
              <a:ext uri="{FF2B5EF4-FFF2-40B4-BE49-F238E27FC236}">
                <a16:creationId xmlns:a16="http://schemas.microsoft.com/office/drawing/2014/main" id="{266DDEE9-CB39-97CB-C920-F038093F3840}"/>
              </a:ext>
              <a:ext uri="{C183D7F6-B498-43B3-948B-1728B52AA6E4}">
                <adec:decorative xmlns:adec="http://schemas.microsoft.com/office/drawing/2017/decorative" val="1"/>
              </a:ext>
            </a:extLst>
          </p:cNvPr>
          <p:cNvGrpSpPr>
            <a:grpSpLocks noGrp="1" noUngrp="1" noRot="1" noMove="1" noResize="1"/>
          </p:cNvGrpSpPr>
          <p:nvPr/>
        </p:nvGrpSpPr>
        <p:grpSpPr>
          <a:xfrm>
            <a:off x="7980399" y="3285009"/>
            <a:ext cx="4211600" cy="3581399"/>
            <a:chOff x="7980400" y="3276601"/>
            <a:chExt cx="4211600" cy="3581399"/>
          </a:xfrm>
        </p:grpSpPr>
        <p:grpSp>
          <p:nvGrpSpPr>
            <p:cNvPr id="29" name="Graphic 157">
              <a:extLst>
                <a:ext uri="{FF2B5EF4-FFF2-40B4-BE49-F238E27FC236}">
                  <a16:creationId xmlns:a16="http://schemas.microsoft.com/office/drawing/2014/main" id="{CC0B71F9-F2DC-E24C-1668-D719196A2140}"/>
                </a:ext>
                <a:ext uri="{C183D7F6-B498-43B3-948B-1728B52AA6E4}">
                  <adec:decorative xmlns:adec="http://schemas.microsoft.com/office/drawing/2017/decorative" val="1"/>
                </a:ext>
              </a:extLst>
            </p:cNvPr>
            <p:cNvGrpSpPr>
              <a:grpSpLocks noGrp="1" noUngrp="1" noRot="1" noMove="1" noResize="1"/>
            </p:cNvGrpSpPr>
            <p:nvPr/>
          </p:nvGrpSpPr>
          <p:grpSpPr>
            <a:xfrm>
              <a:off x="8662740" y="3276601"/>
              <a:ext cx="3529260" cy="3581399"/>
              <a:chOff x="4114800" y="1423987"/>
              <a:chExt cx="3961542" cy="4007547"/>
            </a:xfrm>
            <a:noFill/>
          </p:grpSpPr>
          <p:sp>
            <p:nvSpPr>
              <p:cNvPr id="31" name="Freeform: Shape 30">
                <a:extLst>
                  <a:ext uri="{FF2B5EF4-FFF2-40B4-BE49-F238E27FC236}">
                    <a16:creationId xmlns:a16="http://schemas.microsoft.com/office/drawing/2014/main" id="{62970144-2F1E-766F-E83C-3D80DE102726}"/>
                  </a:ext>
                </a:extLst>
              </p:cNvPr>
              <p:cNvSpPr>
                <a:spLocks noGrp="1" noRot="1" noMove="1" noResize="1" noEditPoints="1" noAdjustHandles="1" noChangeArrowheads="1" noChangeShapeType="1"/>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2" name="Freeform: Shape 31">
                <a:extLst>
                  <a:ext uri="{FF2B5EF4-FFF2-40B4-BE49-F238E27FC236}">
                    <a16:creationId xmlns:a16="http://schemas.microsoft.com/office/drawing/2014/main" id="{D9A14190-1CC9-0EDC-BAAA-5ECA64B0BE50}"/>
                  </a:ext>
                </a:extLst>
              </p:cNvPr>
              <p:cNvSpPr>
                <a:spLocks noGrp="1" noRot="1" noMove="1" noResize="1" noEditPoints="1" noAdjustHandles="1" noChangeArrowheads="1" noChangeShapeType="1"/>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 name="Freeform: Shape 32">
                <a:extLst>
                  <a:ext uri="{FF2B5EF4-FFF2-40B4-BE49-F238E27FC236}">
                    <a16:creationId xmlns:a16="http://schemas.microsoft.com/office/drawing/2014/main" id="{568DEA41-E6DC-6948-777F-DF8EAFB0A6C6}"/>
                  </a:ext>
                </a:extLst>
              </p:cNvPr>
              <p:cNvSpPr>
                <a:spLocks noGrp="1" noRot="1" noMove="1" noResize="1" noEditPoints="1" noAdjustHandles="1" noChangeArrowheads="1" noChangeShapeType="1"/>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4" name="Freeform: Shape 33">
                <a:extLst>
                  <a:ext uri="{FF2B5EF4-FFF2-40B4-BE49-F238E27FC236}">
                    <a16:creationId xmlns:a16="http://schemas.microsoft.com/office/drawing/2014/main" id="{1941F585-7F31-9392-3AD6-1F591AAAFED3}"/>
                  </a:ext>
                </a:extLst>
              </p:cNvPr>
              <p:cNvSpPr>
                <a:spLocks noGrp="1" noRot="1" noMove="1" noResize="1" noEditPoints="1" noAdjustHandles="1" noChangeArrowheads="1" noChangeShapeType="1"/>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5" name="Freeform: Shape 34">
                <a:extLst>
                  <a:ext uri="{FF2B5EF4-FFF2-40B4-BE49-F238E27FC236}">
                    <a16:creationId xmlns:a16="http://schemas.microsoft.com/office/drawing/2014/main" id="{D6578524-DD61-58D0-138F-FDD7BD7BF3B0}"/>
                  </a:ext>
                </a:extLst>
              </p:cNvPr>
              <p:cNvSpPr>
                <a:spLocks noGrp="1" noRot="1" noMove="1" noResize="1" noEditPoints="1" noAdjustHandles="1" noChangeArrowheads="1" noChangeShapeType="1"/>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6" name="Freeform: Shape 35">
                <a:extLst>
                  <a:ext uri="{FF2B5EF4-FFF2-40B4-BE49-F238E27FC236}">
                    <a16:creationId xmlns:a16="http://schemas.microsoft.com/office/drawing/2014/main" id="{974D1545-3896-5D18-BAC3-B15A595AE7DB}"/>
                  </a:ext>
                </a:extLst>
              </p:cNvPr>
              <p:cNvSpPr>
                <a:spLocks noGrp="1" noRot="1" noMove="1" noResize="1" noEditPoints="1" noAdjustHandles="1" noChangeArrowheads="1" noChangeShapeType="1"/>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 name="Freeform: Shape 36">
                <a:extLst>
                  <a:ext uri="{FF2B5EF4-FFF2-40B4-BE49-F238E27FC236}">
                    <a16:creationId xmlns:a16="http://schemas.microsoft.com/office/drawing/2014/main" id="{EBC9EA97-2CB5-A48D-D901-A9AA01244344}"/>
                  </a:ext>
                </a:extLst>
              </p:cNvPr>
              <p:cNvSpPr>
                <a:spLocks noGrp="1" noRot="1" noMove="1" noResize="1" noEditPoints="1" noAdjustHandles="1" noChangeArrowheads="1" noChangeShapeType="1"/>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0" name="Freeform: Shape 29">
              <a:extLst>
                <a:ext uri="{FF2B5EF4-FFF2-40B4-BE49-F238E27FC236}">
                  <a16:creationId xmlns:a16="http://schemas.microsoft.com/office/drawing/2014/main" id="{842B3180-CE4B-6039-0D14-FDE284AA05D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grpSp>
        <p:nvGrpSpPr>
          <p:cNvPr id="38" name="Top Right">
            <a:extLst>
              <a:ext uri="{FF2B5EF4-FFF2-40B4-BE49-F238E27FC236}">
                <a16:creationId xmlns:a16="http://schemas.microsoft.com/office/drawing/2014/main" id="{88CB2633-D86D-95F9-F861-54D3E68A937F}"/>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40" name="Freeform: Shape 39">
              <a:extLst>
                <a:ext uri="{FF2B5EF4-FFF2-40B4-BE49-F238E27FC236}">
                  <a16:creationId xmlns:a16="http://schemas.microsoft.com/office/drawing/2014/main" id="{C8D43666-0DD8-CB35-8514-E1DD20677FF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 name="Freeform: Shape 40">
              <a:extLst>
                <a:ext uri="{FF2B5EF4-FFF2-40B4-BE49-F238E27FC236}">
                  <a16:creationId xmlns:a16="http://schemas.microsoft.com/office/drawing/2014/main" id="{F277671B-CB85-322B-F757-3E92490B662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2" name="Freeform: Shape 41">
              <a:extLst>
                <a:ext uri="{FF2B5EF4-FFF2-40B4-BE49-F238E27FC236}">
                  <a16:creationId xmlns:a16="http://schemas.microsoft.com/office/drawing/2014/main" id="{F9CE415D-1ACA-E76D-44BE-B64D4D5F9AC6}"/>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3" name="Freeform: Shape 42">
              <a:extLst>
                <a:ext uri="{FF2B5EF4-FFF2-40B4-BE49-F238E27FC236}">
                  <a16:creationId xmlns:a16="http://schemas.microsoft.com/office/drawing/2014/main" id="{CAEC3514-70EB-B7A1-3B4D-568D01336274}"/>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 name="Freeform: Shape 43">
              <a:extLst>
                <a:ext uri="{FF2B5EF4-FFF2-40B4-BE49-F238E27FC236}">
                  <a16:creationId xmlns:a16="http://schemas.microsoft.com/office/drawing/2014/main" id="{8DD6D6C6-DECE-580C-E63C-89382DBE15F3}"/>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 name="Freeform: Shape 44">
              <a:extLst>
                <a:ext uri="{FF2B5EF4-FFF2-40B4-BE49-F238E27FC236}">
                  <a16:creationId xmlns:a16="http://schemas.microsoft.com/office/drawing/2014/main" id="{CED8AC69-F904-FBC2-9127-F29DBB7369E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Freeform: Shape 45">
              <a:extLst>
                <a:ext uri="{FF2B5EF4-FFF2-40B4-BE49-F238E27FC236}">
                  <a16:creationId xmlns:a16="http://schemas.microsoft.com/office/drawing/2014/main" id="{B26B0307-CEE8-E0CA-F3B1-1186C05872D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8" name="Slide Number Placeholder 17">
            <a:extLst>
              <a:ext uri="{FF2B5EF4-FFF2-40B4-BE49-F238E27FC236}">
                <a16:creationId xmlns:a16="http://schemas.microsoft.com/office/drawing/2014/main" id="{27327C12-524A-73AB-249F-9B1B99C9D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24" name="Title 1">
            <a:extLst>
              <a:ext uri="{FF2B5EF4-FFF2-40B4-BE49-F238E27FC236}">
                <a16:creationId xmlns:a16="http://schemas.microsoft.com/office/drawing/2014/main" id="{CB63194C-A0C9-A039-EE6C-84DE00DB00D1}"/>
              </a:ext>
            </a:extLst>
          </p:cNvPr>
          <p:cNvSpPr txBox="1">
            <a:spLocks/>
          </p:cNvSpPr>
          <p:nvPr/>
        </p:nvSpPr>
        <p:spPr>
          <a:xfrm>
            <a:off x="0" y="610864"/>
            <a:ext cx="12191999" cy="790516"/>
          </a:xfrm>
          <a:prstGeom prst="rect">
            <a:avLst/>
          </a:prstGeom>
        </p:spPr>
        <p:txBody>
          <a:bodyPr anchor="b">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segoe ui"/>
                <a:ea typeface="Verdana" panose="020B0604030504040204" pitchFamily="34" charset="0"/>
                <a:cs typeface="Segoe UI" panose="020B0502040204020203" pitchFamily="34" charset="0"/>
                <a:sym typeface="HK Grotesk Bold"/>
              </a:rPr>
              <a:t>Lead and Copper Rule Timeline</a:t>
            </a:r>
          </a:p>
        </p:txBody>
      </p:sp>
      <p:grpSp>
        <p:nvGrpSpPr>
          <p:cNvPr id="20" name="Group 19">
            <a:extLst>
              <a:ext uri="{FF2B5EF4-FFF2-40B4-BE49-F238E27FC236}">
                <a16:creationId xmlns:a16="http://schemas.microsoft.com/office/drawing/2014/main" id="{8E0168AB-3D5A-630B-8375-2B7D6795D666}"/>
              </a:ext>
            </a:extLst>
          </p:cNvPr>
          <p:cNvGrpSpPr/>
          <p:nvPr/>
        </p:nvGrpSpPr>
        <p:grpSpPr>
          <a:xfrm>
            <a:off x="581023" y="1710467"/>
            <a:ext cx="11296651" cy="4236466"/>
            <a:chOff x="581023" y="1520993"/>
            <a:chExt cx="11296651" cy="4236466"/>
          </a:xfrm>
        </p:grpSpPr>
        <p:sp>
          <p:nvSpPr>
            <p:cNvPr id="3" name="AutoShape 3">
              <a:extLst>
                <a:ext uri="{FF2B5EF4-FFF2-40B4-BE49-F238E27FC236}">
                  <a16:creationId xmlns:a16="http://schemas.microsoft.com/office/drawing/2014/main" id="{53917FD0-2049-5AA5-89C6-8C2812BD7000}"/>
                </a:ext>
              </a:extLst>
            </p:cNvPr>
            <p:cNvSpPr/>
            <p:nvPr/>
          </p:nvSpPr>
          <p:spPr>
            <a:xfrm rot="10800000">
              <a:off x="581023" y="3042136"/>
              <a:ext cx="11296651" cy="19022"/>
            </a:xfrm>
            <a:prstGeom prst="line">
              <a:avLst/>
            </a:prstGeom>
            <a:ln w="101600" cap="flat">
              <a:solidFill>
                <a:srgbClr val="C6DAF0"/>
              </a:solidFill>
              <a:prstDash val="solid"/>
              <a:headEnd type="arrow" w="med"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4">
              <a:extLst>
                <a:ext uri="{FF2B5EF4-FFF2-40B4-BE49-F238E27FC236}">
                  <a16:creationId xmlns:a16="http://schemas.microsoft.com/office/drawing/2014/main" id="{7F89F4E7-6137-B253-51DF-AAFE8766CD8C}"/>
                </a:ext>
              </a:extLst>
            </p:cNvPr>
            <p:cNvGrpSpPr/>
            <p:nvPr/>
          </p:nvGrpSpPr>
          <p:grpSpPr>
            <a:xfrm>
              <a:off x="4719914" y="1530066"/>
              <a:ext cx="2745276" cy="3037402"/>
              <a:chOff x="0" y="0"/>
              <a:chExt cx="2477054" cy="2740638"/>
            </a:xfrm>
          </p:grpSpPr>
          <p:pic>
            <p:nvPicPr>
              <p:cNvPr id="5" name="Picture 5">
                <a:extLst>
                  <a:ext uri="{FF2B5EF4-FFF2-40B4-BE49-F238E27FC236}">
                    <a16:creationId xmlns:a16="http://schemas.microsoft.com/office/drawing/2014/main" id="{56D99735-780D-20D1-FBAC-639DDC3DC184}"/>
                  </a:ext>
                </a:extLst>
              </p:cNvPr>
              <p:cNvPicPr>
                <a:picLocks noChangeAspect="1"/>
              </p:cNvPicPr>
              <p:nvPr/>
            </p:nvPicPr>
            <p:blipFill>
              <a:blip r:embed="rId3">
                <a:extLst>
                  <a:ext uri="{28A0092B-C50C-407E-A947-70E740481C1C}">
                    <a14:useLocalDpi xmlns:a14="http://schemas.microsoft.com/office/drawing/2010/main" val="0"/>
                  </a:ext>
                </a:extLst>
              </a:blip>
              <a:srcRect l="22405" r="22405"/>
              <a:stretch/>
            </p:blipFill>
            <p:spPr>
              <a:xfrm>
                <a:off x="0" y="0"/>
                <a:ext cx="2477054" cy="2740638"/>
              </a:xfrm>
              <a:prstGeom prst="rect">
                <a:avLst/>
              </a:prstGeom>
            </p:spPr>
          </p:pic>
        </p:grpSp>
        <p:pic>
          <p:nvPicPr>
            <p:cNvPr id="7" name="Picture 7">
              <a:extLst>
                <a:ext uri="{FF2B5EF4-FFF2-40B4-BE49-F238E27FC236}">
                  <a16:creationId xmlns:a16="http://schemas.microsoft.com/office/drawing/2014/main" id="{75944788-E597-6CE8-B262-637C700B99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93402" y="1542154"/>
              <a:ext cx="2772507" cy="3046475"/>
            </a:xfrm>
            <a:prstGeom prst="rect">
              <a:avLst/>
            </a:prstGeom>
          </p:spPr>
        </p:pic>
        <p:grpSp>
          <p:nvGrpSpPr>
            <p:cNvPr id="8" name="Group 8">
              <a:extLst>
                <a:ext uri="{FF2B5EF4-FFF2-40B4-BE49-F238E27FC236}">
                  <a16:creationId xmlns:a16="http://schemas.microsoft.com/office/drawing/2014/main" id="{DE290D8E-C97F-DA02-02F4-9EB5F2932D11}"/>
                </a:ext>
              </a:extLst>
            </p:cNvPr>
            <p:cNvGrpSpPr/>
            <p:nvPr/>
          </p:nvGrpSpPr>
          <p:grpSpPr>
            <a:xfrm>
              <a:off x="7805818" y="1520993"/>
              <a:ext cx="2772508" cy="3067531"/>
              <a:chOff x="0" y="0"/>
              <a:chExt cx="2477054" cy="2740638"/>
            </a:xfrm>
          </p:grpSpPr>
          <p:pic>
            <p:nvPicPr>
              <p:cNvPr id="9" name="Picture 9" descr="Faucet streaming water">
                <a:extLst>
                  <a:ext uri="{FF2B5EF4-FFF2-40B4-BE49-F238E27FC236}">
                    <a16:creationId xmlns:a16="http://schemas.microsoft.com/office/drawing/2014/main" id="{F5987B01-E506-54FA-8A1E-4B7E8DDD10AC}"/>
                  </a:ext>
                </a:extLst>
              </p:cNvPr>
              <p:cNvPicPr>
                <a:picLocks noChangeAspect="1"/>
              </p:cNvPicPr>
              <p:nvPr/>
            </p:nvPicPr>
            <p:blipFill>
              <a:blip r:embed="rId5">
                <a:extLst>
                  <a:ext uri="{28A0092B-C50C-407E-A947-70E740481C1C}">
                    <a14:useLocalDpi xmlns:a14="http://schemas.microsoft.com/office/drawing/2010/main" val="0"/>
                  </a:ext>
                </a:extLst>
              </a:blip>
              <a:srcRect l="4791" r="4791"/>
              <a:stretch/>
            </p:blipFill>
            <p:spPr>
              <a:xfrm>
                <a:off x="0" y="0"/>
                <a:ext cx="2477054" cy="2740638"/>
              </a:xfrm>
              <a:prstGeom prst="rect">
                <a:avLst/>
              </a:prstGeom>
            </p:spPr>
          </p:pic>
        </p:grpSp>
        <p:sp>
          <p:nvSpPr>
            <p:cNvPr id="10" name="TextBox 10">
              <a:extLst>
                <a:ext uri="{FF2B5EF4-FFF2-40B4-BE49-F238E27FC236}">
                  <a16:creationId xmlns:a16="http://schemas.microsoft.com/office/drawing/2014/main" id="{C677125A-8EB7-E880-D2E3-E4D491F6106B}"/>
                </a:ext>
              </a:extLst>
            </p:cNvPr>
            <p:cNvSpPr txBox="1"/>
            <p:nvPr/>
          </p:nvSpPr>
          <p:spPr>
            <a:xfrm>
              <a:off x="1610716" y="5019214"/>
              <a:ext cx="2745276" cy="467885"/>
            </a:xfrm>
            <a:prstGeom prst="rect">
              <a:avLst/>
            </a:prstGeom>
          </p:spPr>
          <p:txBody>
            <a:bodyPr wrap="square" lIns="0" tIns="0" rIns="0" bIns="0" rtlCol="0" anchor="t">
              <a:spAutoFit/>
            </a:bodyPr>
            <a:lstStyle/>
            <a:p>
              <a:pPr marL="0" marR="0" lvl="0" indent="0" algn="ctr" defTabSz="914400" rtl="0" eaLnBrk="1" fontAlgn="base" latinLnBrk="0" hangingPunct="1">
                <a:lnSpc>
                  <a:spcPts val="1760"/>
                </a:lnSpc>
                <a:spcBef>
                  <a:spcPct val="0"/>
                </a:spcBef>
                <a:spcAft>
                  <a:spcPct val="0"/>
                </a:spcAft>
                <a:buClrTx/>
                <a:buSzTx/>
                <a:buFontTx/>
                <a:buNone/>
                <a:tabLst/>
                <a:defRPr/>
              </a:pPr>
              <a:r>
                <a:rPr kumimoji="0" lang="en-US" i="0" u="none" strike="noStrike" kern="1200" cap="none" spc="0" normalizeH="0" baseline="0" noProof="0">
                  <a:ln>
                    <a:noFill/>
                  </a:ln>
                  <a:solidFill>
                    <a:prstClr val="white"/>
                  </a:solidFill>
                  <a:effectLst/>
                  <a:uLnTx/>
                  <a:uFillTx/>
                  <a:latin typeface="Aptos"/>
                  <a:ea typeface="HK Grotesk Medium"/>
                  <a:cs typeface="HK Grotesk Medium"/>
                  <a:sym typeface="HK Grotesk Medium"/>
                </a:rPr>
                <a:t>Lead and Copper Rule Revisions (LCRR)</a:t>
              </a:r>
            </a:p>
          </p:txBody>
        </p:sp>
        <p:sp>
          <p:nvSpPr>
            <p:cNvPr id="11" name="TextBox 11">
              <a:extLst>
                <a:ext uri="{FF2B5EF4-FFF2-40B4-BE49-F238E27FC236}">
                  <a16:creationId xmlns:a16="http://schemas.microsoft.com/office/drawing/2014/main" id="{034E691F-D2D7-FD2C-3763-D295DBAE91D4}"/>
                </a:ext>
              </a:extLst>
            </p:cNvPr>
            <p:cNvSpPr txBox="1"/>
            <p:nvPr/>
          </p:nvSpPr>
          <p:spPr>
            <a:xfrm>
              <a:off x="1745465" y="4657419"/>
              <a:ext cx="2413736" cy="277576"/>
            </a:xfrm>
            <a:prstGeom prst="rect">
              <a:avLst/>
            </a:prstGeom>
          </p:spPr>
          <p:txBody>
            <a:bodyPr lIns="0" tIns="0" rIns="0" bIns="0" rtlCol="0" anchor="t">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a:ea typeface="Lato"/>
                  <a:cs typeface="Lato"/>
                  <a:sym typeface="Lato"/>
                </a:rPr>
                <a:t>October 16, 2024</a:t>
              </a:r>
            </a:p>
          </p:txBody>
        </p:sp>
        <p:sp>
          <p:nvSpPr>
            <p:cNvPr id="12" name="TextBox 12">
              <a:extLst>
                <a:ext uri="{FF2B5EF4-FFF2-40B4-BE49-F238E27FC236}">
                  <a16:creationId xmlns:a16="http://schemas.microsoft.com/office/drawing/2014/main" id="{CE5B8875-BADA-6210-5BAA-7622F241A6E6}"/>
                </a:ext>
              </a:extLst>
            </p:cNvPr>
            <p:cNvSpPr txBox="1"/>
            <p:nvPr/>
          </p:nvSpPr>
          <p:spPr>
            <a:xfrm>
              <a:off x="4807615" y="5024946"/>
              <a:ext cx="2745276" cy="475002"/>
            </a:xfrm>
            <a:prstGeom prst="rect">
              <a:avLst/>
            </a:prstGeom>
          </p:spPr>
          <p:txBody>
            <a:bodyPr wrap="square" lIns="0" tIns="0" rIns="0" bIns="0" rtlCol="0" anchor="t">
              <a:spAutoFit/>
            </a:bodyPr>
            <a:lstStyle/>
            <a:p>
              <a:pPr marL="0" marR="0" lvl="0" indent="0" algn="ctr" defTabSz="914400" rtl="0" eaLnBrk="1" fontAlgn="base" latinLnBrk="0" hangingPunct="1">
                <a:lnSpc>
                  <a:spcPts val="1800"/>
                </a:lnSpc>
                <a:spcBef>
                  <a:spcPct val="0"/>
                </a:spcBef>
                <a:spcAft>
                  <a:spcPts val="1200"/>
                </a:spcAft>
                <a:buClrTx/>
                <a:buSzTx/>
                <a:buFontTx/>
                <a:buNone/>
                <a:tabLst/>
                <a:defRPr/>
              </a:pPr>
              <a:r>
                <a:rPr kumimoji="0" lang="en-US" i="0" u="none" strike="noStrike" kern="1200" cap="none" spc="0" normalizeH="0" baseline="0" noProof="0">
                  <a:ln>
                    <a:noFill/>
                  </a:ln>
                  <a:solidFill>
                    <a:prstClr val="white"/>
                  </a:solidFill>
                  <a:effectLst/>
                  <a:uLnTx/>
                  <a:uFillTx/>
                  <a:latin typeface="Aptos"/>
                  <a:ea typeface="HK Grotesk Medium"/>
                  <a:cs typeface="HK Grotesk Medium"/>
                  <a:sym typeface="HK Grotesk Medium"/>
                </a:rPr>
                <a:t>Lead and Copper Rule Improvements (LCRI)</a:t>
              </a:r>
            </a:p>
          </p:txBody>
        </p:sp>
        <p:sp>
          <p:nvSpPr>
            <p:cNvPr id="13" name="TextBox 13">
              <a:extLst>
                <a:ext uri="{FF2B5EF4-FFF2-40B4-BE49-F238E27FC236}">
                  <a16:creationId xmlns:a16="http://schemas.microsoft.com/office/drawing/2014/main" id="{EEDB4C10-2D65-5DD8-643A-5DCE8776B45A}"/>
                </a:ext>
              </a:extLst>
            </p:cNvPr>
            <p:cNvSpPr txBox="1"/>
            <p:nvPr/>
          </p:nvSpPr>
          <p:spPr>
            <a:xfrm>
              <a:off x="4846662" y="4657419"/>
              <a:ext cx="2491805" cy="277576"/>
            </a:xfrm>
            <a:prstGeom prst="rect">
              <a:avLst/>
            </a:prstGeom>
          </p:spPr>
          <p:txBody>
            <a:bodyPr wrap="square" lIns="0" tIns="0" rIns="0" bIns="0" rtlCol="0" anchor="t">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a:ea typeface="Lato"/>
                  <a:cs typeface="Lato"/>
                  <a:sym typeface="Lato"/>
                </a:rPr>
                <a:t>November 1, 2027</a:t>
              </a:r>
            </a:p>
          </p:txBody>
        </p:sp>
        <p:sp>
          <p:nvSpPr>
            <p:cNvPr id="16" name="TextBox 12">
              <a:extLst>
                <a:ext uri="{FF2B5EF4-FFF2-40B4-BE49-F238E27FC236}">
                  <a16:creationId xmlns:a16="http://schemas.microsoft.com/office/drawing/2014/main" id="{DC63DA78-BDB5-0744-7E8D-DF114395F7D0}"/>
                </a:ext>
              </a:extLst>
            </p:cNvPr>
            <p:cNvSpPr txBox="1"/>
            <p:nvPr/>
          </p:nvSpPr>
          <p:spPr>
            <a:xfrm>
              <a:off x="7827995" y="5037454"/>
              <a:ext cx="2745276" cy="720005"/>
            </a:xfrm>
            <a:prstGeom prst="rect">
              <a:avLst/>
            </a:prstGeom>
          </p:spPr>
          <p:txBody>
            <a:bodyPr wrap="square" lIns="0" tIns="0" rIns="0" bIns="0" rtlCol="0" anchor="t">
              <a:spAutoFit/>
            </a:bodyPr>
            <a:lstStyle/>
            <a:p>
              <a:pPr marL="0" marR="0" lvl="0" indent="0" algn="ctr" defTabSz="914400" rtl="0" eaLnBrk="1" fontAlgn="base" latinLnBrk="0" hangingPunct="1">
                <a:lnSpc>
                  <a:spcPts val="1800"/>
                </a:lnSpc>
                <a:spcBef>
                  <a:spcPct val="0"/>
                </a:spcBef>
                <a:spcAft>
                  <a:spcPts val="1200"/>
                </a:spcAft>
                <a:buClrTx/>
                <a:buSzTx/>
                <a:buFontTx/>
                <a:buNone/>
                <a:tabLst/>
                <a:defRPr/>
              </a:pPr>
              <a:r>
                <a:rPr kumimoji="0" lang="en-US" i="0" u="none" strike="noStrike" kern="1200" cap="none" spc="0" normalizeH="0" baseline="0" noProof="0">
                  <a:ln>
                    <a:noFill/>
                  </a:ln>
                  <a:solidFill>
                    <a:prstClr val="white"/>
                  </a:solidFill>
                  <a:effectLst/>
                  <a:uLnTx/>
                  <a:uFillTx/>
                  <a:latin typeface="Aptos"/>
                  <a:ea typeface="HK Grotesk Medium"/>
                  <a:cs typeface="HK Grotesk Medium"/>
                  <a:sym typeface="HK Grotesk Medium"/>
                </a:rPr>
                <a:t>Line replacements, school and childcare testing, validations, etc.</a:t>
              </a:r>
              <a:r>
                <a:rPr kumimoji="0" lang="en-US" sz="2400" b="1" i="0" u="none" strike="noStrike" kern="1200" cap="none" spc="0" normalizeH="0" baseline="0" noProof="0">
                  <a:ln>
                    <a:noFill/>
                  </a:ln>
                  <a:solidFill>
                    <a:prstClr val="white"/>
                  </a:solidFill>
                  <a:effectLst/>
                  <a:uLnTx/>
                  <a:uFillTx/>
                  <a:latin typeface="Aptos"/>
                  <a:ea typeface="HK Grotesk Medium"/>
                  <a:cs typeface="HK Grotesk Medium"/>
                  <a:sym typeface="HK Grotesk Medium"/>
                </a:rPr>
                <a:t> </a:t>
              </a:r>
            </a:p>
          </p:txBody>
        </p:sp>
        <p:sp>
          <p:nvSpPr>
            <p:cNvPr id="19" name="TextBox 13">
              <a:extLst>
                <a:ext uri="{FF2B5EF4-FFF2-40B4-BE49-F238E27FC236}">
                  <a16:creationId xmlns:a16="http://schemas.microsoft.com/office/drawing/2014/main" id="{349262D2-5740-D895-B965-E28FFFC73730}"/>
                </a:ext>
              </a:extLst>
            </p:cNvPr>
            <p:cNvSpPr txBox="1"/>
            <p:nvPr/>
          </p:nvSpPr>
          <p:spPr>
            <a:xfrm>
              <a:off x="7954730" y="4661846"/>
              <a:ext cx="2491805" cy="277576"/>
            </a:xfrm>
            <a:prstGeom prst="rect">
              <a:avLst/>
            </a:prstGeom>
          </p:spPr>
          <p:txBody>
            <a:bodyPr wrap="square" lIns="0" tIns="0" rIns="0" bIns="0" rtlCol="0" anchor="t">
              <a:spAutoFit/>
            </a:bodyPr>
            <a:lstStyle/>
            <a:p>
              <a:pPr marL="0" marR="0" lvl="0" indent="0" algn="ctr" defTabSz="914400" rtl="0" eaLnBrk="1" fontAlgn="base" latinLnBrk="0" hangingPunct="1">
                <a:lnSpc>
                  <a:spcPts val="2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a:ea typeface="Lato"/>
                  <a:cs typeface="Lato"/>
                  <a:sym typeface="Lato"/>
                </a:rPr>
                <a:t>2027 and Beyond</a:t>
              </a:r>
            </a:p>
          </p:txBody>
        </p:sp>
      </p:grpSp>
    </p:spTree>
    <p:extLst>
      <p:ext uri="{BB962C8B-B14F-4D97-AF65-F5344CB8AC3E}">
        <p14:creationId xmlns:p14="http://schemas.microsoft.com/office/powerpoint/2010/main" val="189579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94184">
            <a:off x="764187" y="612541"/>
            <a:ext cx="213158" cy="171059"/>
          </a:xfrm>
          <a:custGeom>
            <a:avLst/>
            <a:gdLst/>
            <a:ahLst/>
            <a:cxnLst/>
            <a:rect l="l" t="t" r="r" b="b"/>
            <a:pathLst>
              <a:path w="319737" h="256589">
                <a:moveTo>
                  <a:pt x="0" y="0"/>
                </a:moveTo>
                <a:lnTo>
                  <a:pt x="319737" y="0"/>
                </a:lnTo>
                <a:lnTo>
                  <a:pt x="319737" y="256589"/>
                </a:lnTo>
                <a:lnTo>
                  <a:pt x="0" y="2565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6" name="Group 6"/>
          <p:cNvGrpSpPr/>
          <p:nvPr/>
        </p:nvGrpSpPr>
        <p:grpSpPr>
          <a:xfrm>
            <a:off x="0" y="1311465"/>
            <a:ext cx="12192000" cy="3506158"/>
            <a:chOff x="0" y="0"/>
            <a:chExt cx="24384000" cy="7012316"/>
          </a:xfrm>
        </p:grpSpPr>
        <p:pic>
          <p:nvPicPr>
            <p:cNvPr id="7" name="Picture 7"/>
            <p:cNvPicPr>
              <a:picLocks noChangeAspect="1"/>
            </p:cNvPicPr>
            <p:nvPr/>
          </p:nvPicPr>
          <p:blipFill>
            <a:blip r:embed="rId4">
              <a:extLst>
                <a:ext uri="{28A0092B-C50C-407E-A947-70E740481C1C}">
                  <a14:useLocalDpi xmlns:a14="http://schemas.microsoft.com/office/drawing/2010/main" val="0"/>
                </a:ext>
              </a:extLst>
            </a:blip>
            <a:srcRect t="28490" b="28490"/>
            <a:stretch/>
          </p:blipFill>
          <p:spPr>
            <a:xfrm>
              <a:off x="0" y="0"/>
              <a:ext cx="24384000" cy="7012316"/>
            </a:xfrm>
            <a:prstGeom prst="rect">
              <a:avLst/>
            </a:prstGeom>
          </p:spPr>
        </p:pic>
      </p:grpSp>
      <p:grpSp>
        <p:nvGrpSpPr>
          <p:cNvPr id="8" name="Group 8"/>
          <p:cNvGrpSpPr/>
          <p:nvPr/>
        </p:nvGrpSpPr>
        <p:grpSpPr>
          <a:xfrm>
            <a:off x="1614020" y="1847510"/>
            <a:ext cx="2475955" cy="2434069"/>
            <a:chOff x="0" y="0"/>
            <a:chExt cx="1269524" cy="1248047"/>
          </a:xfrm>
        </p:grpSpPr>
        <p:sp>
          <p:nvSpPr>
            <p:cNvPr id="9" name="Freeform 9"/>
            <p:cNvSpPr/>
            <p:nvPr/>
          </p:nvSpPr>
          <p:spPr>
            <a:xfrm>
              <a:off x="0" y="0"/>
              <a:ext cx="1269524" cy="1248047"/>
            </a:xfrm>
            <a:custGeom>
              <a:avLst/>
              <a:gdLst/>
              <a:ahLst/>
              <a:cxnLst/>
              <a:rect l="l" t="t" r="r" b="b"/>
              <a:pathLst>
                <a:path w="1269524" h="1248047">
                  <a:moveTo>
                    <a:pt x="0" y="0"/>
                  </a:moveTo>
                  <a:lnTo>
                    <a:pt x="1269524" y="0"/>
                  </a:lnTo>
                  <a:lnTo>
                    <a:pt x="1269524" y="1248047"/>
                  </a:lnTo>
                  <a:lnTo>
                    <a:pt x="0" y="1248047"/>
                  </a:lnTo>
                  <a:close/>
                </a:path>
              </a:pathLst>
            </a:custGeom>
            <a:solidFill>
              <a:srgbClr val="FFFFFF"/>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0" name="Group 10"/>
          <p:cNvGrpSpPr/>
          <p:nvPr/>
        </p:nvGrpSpPr>
        <p:grpSpPr>
          <a:xfrm>
            <a:off x="2598567" y="2245907"/>
            <a:ext cx="506860" cy="50686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3F3FF"/>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2" name="Freeform 12" descr="Clipboard Checked outline"/>
          <p:cNvSpPr/>
          <p:nvPr/>
        </p:nvSpPr>
        <p:spPr>
          <a:xfrm>
            <a:off x="2598567" y="2282964"/>
            <a:ext cx="492475" cy="407676"/>
          </a:xfrm>
          <a:custGeom>
            <a:avLst/>
            <a:gdLst/>
            <a:ahLst/>
            <a:cxnLst/>
            <a:rect l="l" t="t" r="r" b="b"/>
            <a:pathLst>
              <a:path w="303946" h="303946">
                <a:moveTo>
                  <a:pt x="0" y="0"/>
                </a:moveTo>
                <a:lnTo>
                  <a:pt x="303946" y="0"/>
                </a:lnTo>
                <a:lnTo>
                  <a:pt x="303946" y="303946"/>
                </a:lnTo>
                <a:lnTo>
                  <a:pt x="0" y="3039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13" name="Group 13"/>
          <p:cNvGrpSpPr/>
          <p:nvPr/>
        </p:nvGrpSpPr>
        <p:grpSpPr>
          <a:xfrm>
            <a:off x="4858023" y="1847510"/>
            <a:ext cx="2475955" cy="2434069"/>
            <a:chOff x="0" y="0"/>
            <a:chExt cx="1269524" cy="1248047"/>
          </a:xfrm>
        </p:grpSpPr>
        <p:sp>
          <p:nvSpPr>
            <p:cNvPr id="14" name="Freeform 14"/>
            <p:cNvSpPr/>
            <p:nvPr/>
          </p:nvSpPr>
          <p:spPr>
            <a:xfrm>
              <a:off x="0" y="0"/>
              <a:ext cx="1269524" cy="1248047"/>
            </a:xfrm>
            <a:custGeom>
              <a:avLst/>
              <a:gdLst/>
              <a:ahLst/>
              <a:cxnLst/>
              <a:rect l="l" t="t" r="r" b="b"/>
              <a:pathLst>
                <a:path w="1269524" h="1248047">
                  <a:moveTo>
                    <a:pt x="0" y="0"/>
                  </a:moveTo>
                  <a:lnTo>
                    <a:pt x="1269524" y="0"/>
                  </a:lnTo>
                  <a:lnTo>
                    <a:pt x="1269524" y="1248047"/>
                  </a:lnTo>
                  <a:lnTo>
                    <a:pt x="0" y="1248047"/>
                  </a:lnTo>
                  <a:close/>
                </a:path>
              </a:pathLst>
            </a:custGeom>
            <a:solidFill>
              <a:srgbClr val="FFFFFF"/>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5" name="Group 15"/>
          <p:cNvGrpSpPr/>
          <p:nvPr/>
        </p:nvGrpSpPr>
        <p:grpSpPr>
          <a:xfrm>
            <a:off x="5842570" y="2253591"/>
            <a:ext cx="506860" cy="506860"/>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3F3FF"/>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7" name="Group 17"/>
          <p:cNvGrpSpPr/>
          <p:nvPr/>
        </p:nvGrpSpPr>
        <p:grpSpPr>
          <a:xfrm>
            <a:off x="8102027" y="1847510"/>
            <a:ext cx="2475955" cy="2434069"/>
            <a:chOff x="0" y="0"/>
            <a:chExt cx="1269524" cy="1248047"/>
          </a:xfrm>
        </p:grpSpPr>
        <p:sp>
          <p:nvSpPr>
            <p:cNvPr id="18" name="Freeform 18"/>
            <p:cNvSpPr/>
            <p:nvPr/>
          </p:nvSpPr>
          <p:spPr>
            <a:xfrm>
              <a:off x="0" y="0"/>
              <a:ext cx="1269524" cy="1248047"/>
            </a:xfrm>
            <a:custGeom>
              <a:avLst/>
              <a:gdLst/>
              <a:ahLst/>
              <a:cxnLst/>
              <a:rect l="l" t="t" r="r" b="b"/>
              <a:pathLst>
                <a:path w="1269524" h="1248047">
                  <a:moveTo>
                    <a:pt x="0" y="0"/>
                  </a:moveTo>
                  <a:lnTo>
                    <a:pt x="1269524" y="0"/>
                  </a:lnTo>
                  <a:lnTo>
                    <a:pt x="1269524" y="1248047"/>
                  </a:lnTo>
                  <a:lnTo>
                    <a:pt x="0" y="1248047"/>
                  </a:lnTo>
                  <a:close/>
                </a:path>
              </a:pathLst>
            </a:custGeom>
            <a:solidFill>
              <a:srgbClr val="FFFFFF"/>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20" name="Freeform 20"/>
          <p:cNvSpPr/>
          <p:nvPr/>
        </p:nvSpPr>
        <p:spPr>
          <a:xfrm>
            <a:off x="9086573" y="2245907"/>
            <a:ext cx="506860" cy="50686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3F3FF"/>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Freeform 21" descr="Envelope outline"/>
          <p:cNvSpPr/>
          <p:nvPr/>
        </p:nvSpPr>
        <p:spPr>
          <a:xfrm>
            <a:off x="5911350" y="2317947"/>
            <a:ext cx="369130" cy="362779"/>
          </a:xfrm>
          <a:custGeom>
            <a:avLst/>
            <a:gdLst/>
            <a:ahLst/>
            <a:cxnLst/>
            <a:rect l="l" t="t" r="r" b="b"/>
            <a:pathLst>
              <a:path w="347099" h="347099">
                <a:moveTo>
                  <a:pt x="0" y="0"/>
                </a:moveTo>
                <a:lnTo>
                  <a:pt x="347098" y="0"/>
                </a:lnTo>
                <a:lnTo>
                  <a:pt x="347098" y="347099"/>
                </a:lnTo>
                <a:lnTo>
                  <a:pt x="0" y="34709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5" name="TextBox 25"/>
          <p:cNvSpPr txBox="1"/>
          <p:nvPr/>
        </p:nvSpPr>
        <p:spPr>
          <a:xfrm>
            <a:off x="-1" y="619807"/>
            <a:ext cx="12191999" cy="541559"/>
          </a:xfrm>
          <a:prstGeom prst="rect">
            <a:avLst/>
          </a:prstGeom>
        </p:spPr>
        <p:txBody>
          <a:bodyPr wrap="square" lIns="0" tIns="0" rIns="0" bIns="0" rtlCol="0" anchor="t">
            <a:spAutoFit/>
          </a:bodyP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Verdana" panose="020B0604030504040204" pitchFamily="34" charset="0"/>
                <a:cs typeface="Segoe UI" panose="020B0502040204020203" pitchFamily="34" charset="0"/>
              </a:rPr>
              <a:t>LCRR Requirements</a:t>
            </a:r>
            <a:endParaRPr kumimoji="0" lang="en-US" sz="5400" b="1" i="0" u="none" strike="noStrike" kern="1200" cap="none" spc="0" normalizeH="0" baseline="0" noProof="0">
              <a:ln>
                <a:noFill/>
              </a:ln>
              <a:solidFill>
                <a:srgbClr val="1566A8"/>
              </a:solidFill>
              <a:effectLst/>
              <a:uLnTx/>
              <a:uFillTx/>
              <a:latin typeface="segoe ui"/>
              <a:ea typeface="HK Grotesk Bold"/>
              <a:cs typeface="HK Grotesk Bold"/>
              <a:sym typeface="HK Grotesk Bold"/>
            </a:endParaRPr>
          </a:p>
        </p:txBody>
      </p:sp>
      <p:sp>
        <p:nvSpPr>
          <p:cNvPr id="26" name="TextBox 26"/>
          <p:cNvSpPr txBox="1"/>
          <p:nvPr/>
        </p:nvSpPr>
        <p:spPr>
          <a:xfrm>
            <a:off x="751065" y="5003516"/>
            <a:ext cx="10690725" cy="1339277"/>
          </a:xfrm>
          <a:prstGeom prst="rect">
            <a:avLst/>
          </a:prstGeom>
        </p:spPr>
        <p:txBody>
          <a:bodyPr wrap="square" lIns="0" tIns="0" rIns="0" bIns="0" rtlCol="0" anchor="t">
            <a:spAutoFit/>
          </a:bodyPr>
          <a:lstStyle/>
          <a:p>
            <a:pPr algn="ctr" fontAlgn="base">
              <a:lnSpc>
                <a:spcPts val="1540"/>
              </a:lnSpc>
              <a:spcBef>
                <a:spcPct val="0"/>
              </a:spcBef>
              <a:spcAft>
                <a:spcPct val="0"/>
              </a:spcAft>
            </a:pPr>
            <a:endParaRPr lang="en-US" sz="2400" b="1" spc="70">
              <a:solidFill>
                <a:srgbClr val="0880AD"/>
              </a:solidFill>
              <a:latin typeface="segoe ui"/>
              <a:sym typeface="Lato"/>
            </a:endParaRPr>
          </a:p>
          <a:p>
            <a:pPr algn="ctr" fontAlgn="base">
              <a:lnSpc>
                <a:spcPts val="1540"/>
              </a:lnSpc>
              <a:spcBef>
                <a:spcPct val="0"/>
              </a:spcBef>
              <a:spcAft>
                <a:spcPct val="0"/>
              </a:spcAft>
            </a:pPr>
            <a:endParaRPr lang="en-US" sz="2400" b="1" spc="70">
              <a:solidFill>
                <a:srgbClr val="0880AD"/>
              </a:solidFill>
              <a:latin typeface="segoe ui"/>
              <a:sym typeface="Lato"/>
            </a:endParaRPr>
          </a:p>
          <a:p>
            <a:pPr algn="ctr" fontAlgn="base">
              <a:lnSpc>
                <a:spcPts val="1540"/>
              </a:lnSpc>
              <a:spcBef>
                <a:spcPct val="0"/>
              </a:spcBef>
              <a:spcAft>
                <a:spcPct val="0"/>
              </a:spcAft>
            </a:pPr>
            <a:r>
              <a:rPr lang="en-US" sz="2400" b="1" spc="70">
                <a:solidFill>
                  <a:srgbClr val="0880AD"/>
                </a:solidFill>
                <a:latin typeface="segoe ui"/>
                <a:sym typeface="Lato"/>
              </a:rPr>
              <a:t>Required/started October 16, 2024 </a:t>
            </a:r>
          </a:p>
          <a:p>
            <a:pPr marL="0" marR="0" lvl="0" indent="0" algn="ctr" defTabSz="914400" rtl="0" eaLnBrk="1" fontAlgn="base" latinLnBrk="0" hangingPunct="1">
              <a:lnSpc>
                <a:spcPts val="2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343434"/>
              </a:solidFill>
              <a:effectLst/>
              <a:uLnTx/>
              <a:uFillTx/>
              <a:latin typeface="Aptos"/>
              <a:ea typeface="Lato"/>
              <a:cs typeface="Lato"/>
              <a:sym typeface="Lato"/>
            </a:endParaRPr>
          </a:p>
          <a:p>
            <a:pPr marL="0" marR="0" lvl="0" indent="0" algn="ctr" defTabSz="914400" rtl="0" eaLnBrk="1" fontAlgn="base" latinLnBrk="0" hangingPunct="1">
              <a:lnSpc>
                <a:spcPts val="2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343434"/>
              </a:solidFill>
              <a:effectLst/>
              <a:uLnTx/>
              <a:uFillTx/>
              <a:latin typeface="Aptos"/>
              <a:ea typeface="Lato"/>
              <a:cs typeface="Lato"/>
              <a:sym typeface="Lato"/>
            </a:endParaRPr>
          </a:p>
          <a:p>
            <a:pPr marL="0" marR="0" lvl="0" indent="0" algn="ctr" defTabSz="914400" rtl="0" eaLnBrk="1" fontAlgn="base" latinLnBrk="0" hangingPunct="1">
              <a:lnSpc>
                <a:spcPts val="2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343434"/>
              </a:solidFill>
              <a:effectLst/>
              <a:uLnTx/>
              <a:uFillTx/>
              <a:latin typeface="Aptos"/>
              <a:ea typeface="Lato"/>
              <a:cs typeface="Lato"/>
              <a:sym typeface="Lato"/>
            </a:endParaRPr>
          </a:p>
        </p:txBody>
      </p:sp>
      <p:sp>
        <p:nvSpPr>
          <p:cNvPr id="27" name="TextBox 27"/>
          <p:cNvSpPr txBox="1"/>
          <p:nvPr/>
        </p:nvSpPr>
        <p:spPr>
          <a:xfrm>
            <a:off x="1757709" y="2819008"/>
            <a:ext cx="2188577" cy="407676"/>
          </a:xfrm>
          <a:prstGeom prst="rect">
            <a:avLst/>
          </a:prstGeom>
        </p:spPr>
        <p:txBody>
          <a:bodyPr lIns="0" tIns="0" rIns="0" bIns="0" rtlCol="0" anchor="t">
            <a:spAutoFit/>
          </a:bodyPr>
          <a:lstStyle/>
          <a:p>
            <a:pPr marL="0" marR="0" lvl="0" indent="0" algn="ctr" defTabSz="914400" rtl="0" eaLnBrk="1" fontAlgn="base" latinLnBrk="0" hangingPunct="1">
              <a:lnSpc>
                <a:spcPts val="1540"/>
              </a:lnSpc>
              <a:spcBef>
                <a:spcPct val="0"/>
              </a:spcBef>
              <a:spcAft>
                <a:spcPct val="0"/>
              </a:spcAft>
              <a:buClrTx/>
              <a:buSzTx/>
              <a:buFontTx/>
              <a:buNone/>
              <a:tabLst/>
              <a:defRPr/>
            </a:pPr>
            <a:r>
              <a:rPr kumimoji="0" lang="en-US" sz="2000" b="1" i="0" u="none" strike="noStrike" kern="1200" cap="none" spc="0" normalizeH="0" baseline="0" noProof="0">
                <a:ln>
                  <a:noFill/>
                </a:ln>
                <a:solidFill>
                  <a:srgbClr val="326297"/>
                </a:solidFill>
                <a:effectLst/>
                <a:uLnTx/>
                <a:uFillTx/>
                <a:latin typeface="Aptos"/>
                <a:ea typeface="HK Grotesk Medium"/>
                <a:cs typeface="HK Grotesk Medium"/>
                <a:sym typeface="HK Grotesk Medium"/>
              </a:rPr>
              <a:t>Service Line Inventory</a:t>
            </a:r>
          </a:p>
        </p:txBody>
      </p:sp>
      <p:sp>
        <p:nvSpPr>
          <p:cNvPr id="28" name="TextBox 28"/>
          <p:cNvSpPr txBox="1"/>
          <p:nvPr/>
        </p:nvSpPr>
        <p:spPr>
          <a:xfrm>
            <a:off x="1757709" y="3278662"/>
            <a:ext cx="2188577" cy="881460"/>
          </a:xfrm>
          <a:prstGeom prst="rect">
            <a:avLst/>
          </a:prstGeom>
        </p:spPr>
        <p:txBody>
          <a:bodyPr wrap="square" lIns="0" tIns="0" rIns="0" bIns="0" rtlCol="0" anchor="t">
            <a:spAutoFit/>
          </a:bodyPr>
          <a:lstStyle/>
          <a:p>
            <a:pPr marL="0" marR="0" lvl="0" indent="0" algn="ctr" defTabSz="914400" rtl="0" eaLnBrk="1" fontAlgn="base" latinLnBrk="0" hangingPunct="1">
              <a:lnSpc>
                <a:spcPts val="1700"/>
              </a:lnSpc>
              <a:spcBef>
                <a:spcPct val="0"/>
              </a:spcBef>
              <a:spcAft>
                <a:spcPct val="0"/>
              </a:spcAft>
              <a:buClrTx/>
              <a:buSzTx/>
              <a:buFontTx/>
              <a:buNone/>
              <a:tabLst/>
              <a:defRPr/>
            </a:pPr>
            <a:r>
              <a:rPr kumimoji="0" lang="en-US" sz="1800" b="0" i="0" u="none" strike="noStrike" kern="1200" cap="none" spc="0" normalizeH="0" baseline="0" noProof="0">
                <a:ln>
                  <a:noFill/>
                </a:ln>
                <a:solidFill>
                  <a:srgbClr val="343434"/>
                </a:solidFill>
                <a:effectLst/>
                <a:uLnTx/>
                <a:uFillTx/>
                <a:latin typeface="Aptos"/>
                <a:ea typeface="Lato"/>
                <a:cs typeface="Lato"/>
                <a:sym typeface="Lato"/>
              </a:rPr>
              <a:t>Identify material for all service lines within the distribution system. </a:t>
            </a:r>
          </a:p>
        </p:txBody>
      </p:sp>
      <p:sp>
        <p:nvSpPr>
          <p:cNvPr id="29" name="TextBox 29"/>
          <p:cNvSpPr txBox="1"/>
          <p:nvPr/>
        </p:nvSpPr>
        <p:spPr>
          <a:xfrm>
            <a:off x="5001712" y="2819008"/>
            <a:ext cx="2188577" cy="600036"/>
          </a:xfrm>
          <a:prstGeom prst="rect">
            <a:avLst/>
          </a:prstGeom>
        </p:spPr>
        <p:txBody>
          <a:bodyPr lIns="0" tIns="0" rIns="0" bIns="0" rtlCol="0" anchor="t">
            <a:spAutoFit/>
          </a:bodyPr>
          <a:lstStyle/>
          <a:p>
            <a:pPr marL="0" marR="0" lvl="0" indent="0" algn="ctr" defTabSz="914400" rtl="0" eaLnBrk="1" fontAlgn="base" latinLnBrk="0" hangingPunct="1">
              <a:lnSpc>
                <a:spcPts val="1540"/>
              </a:lnSpc>
              <a:spcBef>
                <a:spcPct val="0"/>
              </a:spcBef>
              <a:spcAft>
                <a:spcPct val="0"/>
              </a:spcAft>
              <a:buClrTx/>
              <a:buSzTx/>
              <a:buFontTx/>
              <a:buNone/>
              <a:tabLst/>
              <a:defRPr/>
            </a:pPr>
            <a:r>
              <a:rPr kumimoji="0" lang="en-US" sz="2000" b="1" i="0" u="none" strike="noStrike" kern="1200" cap="none" spc="0" normalizeH="0" baseline="0" noProof="0">
                <a:ln>
                  <a:noFill/>
                </a:ln>
                <a:solidFill>
                  <a:srgbClr val="326297"/>
                </a:solidFill>
                <a:effectLst/>
                <a:uLnTx/>
                <a:uFillTx/>
                <a:latin typeface="Aptos"/>
                <a:ea typeface="HK Grotesk Medium"/>
                <a:cs typeface="HK Grotesk Medium"/>
                <a:sym typeface="HK Grotesk Medium"/>
              </a:rPr>
              <a:t>Notification of Known or Potential Lead Service Lines</a:t>
            </a:r>
          </a:p>
        </p:txBody>
      </p:sp>
      <p:sp>
        <p:nvSpPr>
          <p:cNvPr id="30" name="TextBox 30"/>
          <p:cNvSpPr txBox="1"/>
          <p:nvPr/>
        </p:nvSpPr>
        <p:spPr>
          <a:xfrm>
            <a:off x="5001626" y="3438251"/>
            <a:ext cx="2188577" cy="663451"/>
          </a:xfrm>
          <a:prstGeom prst="rect">
            <a:avLst/>
          </a:prstGeom>
        </p:spPr>
        <p:txBody>
          <a:bodyPr wrap="square" lIns="0" tIns="0" rIns="0" bIns="0" rtlCol="0" anchor="t">
            <a:spAutoFit/>
          </a:bodyPr>
          <a:lstStyle/>
          <a:p>
            <a:pPr marL="0" marR="0" lvl="0" indent="0" algn="ctr" defTabSz="914400" rtl="0" eaLnBrk="1" fontAlgn="base" latinLnBrk="0" hangingPunct="1">
              <a:lnSpc>
                <a:spcPts val="1700"/>
              </a:lnSpc>
              <a:spcBef>
                <a:spcPct val="0"/>
              </a:spcBef>
              <a:spcAft>
                <a:spcPct val="0"/>
              </a:spcAft>
              <a:buClrTx/>
              <a:buSzTx/>
              <a:buFontTx/>
              <a:buNone/>
              <a:tabLst/>
              <a:defRPr/>
            </a:pPr>
            <a:r>
              <a:rPr kumimoji="0" lang="en-US" sz="1800" b="0" i="0" u="none" strike="noStrike" kern="1200" cap="none" spc="0" normalizeH="0" baseline="0" noProof="0">
                <a:ln>
                  <a:noFill/>
                </a:ln>
                <a:solidFill>
                  <a:srgbClr val="343434"/>
                </a:solidFill>
                <a:effectLst/>
                <a:uLnTx/>
                <a:uFillTx/>
                <a:latin typeface="Aptos"/>
                <a:ea typeface="Lato"/>
                <a:cs typeface="Lato"/>
                <a:sym typeface="Lato"/>
              </a:rPr>
              <a:t>Sent to customers with lead, GRR, and unknowns annually.</a:t>
            </a:r>
          </a:p>
        </p:txBody>
      </p:sp>
      <p:sp>
        <p:nvSpPr>
          <p:cNvPr id="31" name="TextBox 31"/>
          <p:cNvSpPr txBox="1"/>
          <p:nvPr/>
        </p:nvSpPr>
        <p:spPr>
          <a:xfrm>
            <a:off x="8245715" y="2819008"/>
            <a:ext cx="2188577" cy="407676"/>
          </a:xfrm>
          <a:prstGeom prst="rect">
            <a:avLst/>
          </a:prstGeom>
        </p:spPr>
        <p:txBody>
          <a:bodyPr lIns="0" tIns="0" rIns="0" bIns="0" rtlCol="0" anchor="t">
            <a:spAutoFit/>
          </a:bodyPr>
          <a:lstStyle/>
          <a:p>
            <a:pPr marL="0" marR="0" lvl="0" indent="0" algn="ctr" defTabSz="914400" rtl="0" eaLnBrk="1" fontAlgn="base" latinLnBrk="0" hangingPunct="1">
              <a:lnSpc>
                <a:spcPts val="1540"/>
              </a:lnSpc>
              <a:spcBef>
                <a:spcPct val="0"/>
              </a:spcBef>
              <a:spcAft>
                <a:spcPct val="0"/>
              </a:spcAft>
              <a:buClrTx/>
              <a:buSzTx/>
              <a:buFontTx/>
              <a:buNone/>
              <a:tabLst/>
              <a:defRPr/>
            </a:pPr>
            <a:r>
              <a:rPr kumimoji="0" lang="en-US" sz="2000" b="1" i="0" u="none" strike="noStrike" kern="1200" cap="none" spc="0" normalizeH="0" baseline="0" noProof="0">
                <a:ln>
                  <a:noFill/>
                </a:ln>
                <a:solidFill>
                  <a:srgbClr val="326297"/>
                </a:solidFill>
                <a:effectLst/>
                <a:uLnTx/>
                <a:uFillTx/>
                <a:latin typeface="Aptos"/>
                <a:ea typeface="HK Grotesk Medium"/>
                <a:cs typeface="HK Grotesk Medium"/>
                <a:sym typeface="HK Grotesk Medium"/>
              </a:rPr>
              <a:t>Tier 1 PN for Lead ALE</a:t>
            </a:r>
          </a:p>
        </p:txBody>
      </p:sp>
      <p:sp>
        <p:nvSpPr>
          <p:cNvPr id="32" name="TextBox 32"/>
          <p:cNvSpPr txBox="1"/>
          <p:nvPr/>
        </p:nvSpPr>
        <p:spPr>
          <a:xfrm>
            <a:off x="8245715" y="3278662"/>
            <a:ext cx="2188576" cy="445443"/>
          </a:xfrm>
          <a:prstGeom prst="rect">
            <a:avLst/>
          </a:prstGeom>
        </p:spPr>
        <p:txBody>
          <a:bodyPr wrap="square" lIns="0" tIns="0" rIns="0" bIns="0" rtlCol="0" anchor="t">
            <a:spAutoFit/>
          </a:bodyPr>
          <a:lstStyle/>
          <a:p>
            <a:pPr marL="0" marR="0" lvl="0" indent="0" algn="ctr" defTabSz="914400" rtl="0" eaLnBrk="1" fontAlgn="base" latinLnBrk="0" hangingPunct="1">
              <a:lnSpc>
                <a:spcPts val="1700"/>
              </a:lnSpc>
              <a:spcBef>
                <a:spcPct val="0"/>
              </a:spcBef>
              <a:spcAft>
                <a:spcPct val="0"/>
              </a:spcAft>
              <a:buClrTx/>
              <a:buSzTx/>
              <a:buFontTx/>
              <a:buNone/>
              <a:tabLst/>
              <a:defRPr/>
            </a:pPr>
            <a:r>
              <a:rPr kumimoji="0" lang="en-US" sz="1800" b="0" i="0" u="none" strike="noStrike" kern="1200" cap="none" spc="0" normalizeH="0" baseline="0" noProof="0">
                <a:ln>
                  <a:noFill/>
                </a:ln>
                <a:solidFill>
                  <a:srgbClr val="343434"/>
                </a:solidFill>
                <a:effectLst/>
                <a:uLnTx/>
                <a:uFillTx/>
                <a:latin typeface="Aptos"/>
                <a:ea typeface="Lato"/>
                <a:cs typeface="Lato"/>
                <a:sym typeface="Lato"/>
              </a:rPr>
              <a:t>24-hour notice required.</a:t>
            </a:r>
          </a:p>
        </p:txBody>
      </p:sp>
      <p:sp>
        <p:nvSpPr>
          <p:cNvPr id="33" name="Freeform 33" descr="Warning outline"/>
          <p:cNvSpPr/>
          <p:nvPr/>
        </p:nvSpPr>
        <p:spPr>
          <a:xfrm>
            <a:off x="9125821" y="2265712"/>
            <a:ext cx="428363" cy="390850"/>
          </a:xfrm>
          <a:custGeom>
            <a:avLst/>
            <a:gdLst/>
            <a:ahLst/>
            <a:cxnLst/>
            <a:rect l="l" t="t" r="r" b="b"/>
            <a:pathLst>
              <a:path w="349728" h="303946">
                <a:moveTo>
                  <a:pt x="0" y="0"/>
                </a:moveTo>
                <a:lnTo>
                  <a:pt x="349728" y="0"/>
                </a:lnTo>
                <a:lnTo>
                  <a:pt x="349728" y="303946"/>
                </a:lnTo>
                <a:lnTo>
                  <a:pt x="0" y="30394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Slide Number Placeholder 22">
            <a:extLst>
              <a:ext uri="{FF2B5EF4-FFF2-40B4-BE49-F238E27FC236}">
                <a16:creationId xmlns:a16="http://schemas.microsoft.com/office/drawing/2014/main" id="{C3A72140-BDDA-51F7-81C3-BCD157DA08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C229-C43A-A30B-7702-811C37A71F8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825B27B3-34CF-027D-DE99-003197FDD92C}"/>
              </a:ext>
            </a:extLst>
          </p:cNvPr>
          <p:cNvSpPr>
            <a:spLocks noGrp="1"/>
          </p:cNvSpPr>
          <p:nvPr>
            <p:ph type="ctrTitle"/>
          </p:nvPr>
        </p:nvSpPr>
        <p:spPr>
          <a:xfrm>
            <a:off x="5339751" y="610864"/>
            <a:ext cx="6244553" cy="790516"/>
          </a:xfrm>
        </p:spPr>
        <p:txBody>
          <a:bodyPr anchor="b">
            <a:noAutofit/>
          </a:bodyPr>
          <a:lstStyle/>
          <a:p>
            <a:pPr algn="l">
              <a:lnSpc>
                <a:spcPts val="5000"/>
              </a:lnSpc>
            </a:pPr>
            <a:r>
              <a:rPr lang="en-US" sz="5400" b="1">
                <a:solidFill>
                  <a:srgbClr val="326297"/>
                </a:solidFill>
                <a:latin typeface="+mj-lt"/>
                <a:ea typeface="Verdana" panose="020B0604030504040204" pitchFamily="34" charset="0"/>
                <a:cs typeface="Segoe UI" panose="020B0502040204020203" pitchFamily="34" charset="0"/>
                <a:sym typeface="HK Grotesk Bold"/>
              </a:rPr>
              <a:t>Disclaimer</a:t>
            </a:r>
          </a:p>
        </p:txBody>
      </p:sp>
      <p:sp>
        <p:nvSpPr>
          <p:cNvPr id="10" name="TextBox 9">
            <a:extLst>
              <a:ext uri="{FF2B5EF4-FFF2-40B4-BE49-F238E27FC236}">
                <a16:creationId xmlns:a16="http://schemas.microsoft.com/office/drawing/2014/main" id="{036546DC-A14F-74D9-1B7F-59A4D6FBCA8E}"/>
              </a:ext>
            </a:extLst>
          </p:cNvPr>
          <p:cNvSpPr txBox="1">
            <a:spLocks noChangeArrowheads="1"/>
          </p:cNvSpPr>
          <p:nvPr/>
        </p:nvSpPr>
        <p:spPr bwMode="auto">
          <a:xfrm>
            <a:off x="5357004" y="1401380"/>
            <a:ext cx="5838825" cy="1878206"/>
          </a:xfrm>
          <a:prstGeom prst="rect">
            <a:avLst/>
          </a:prstGeom>
          <a:noFill/>
          <a:ln w="9525">
            <a:noFill/>
            <a:miter lim="800000"/>
            <a:headEnd/>
            <a:tailEnd/>
          </a:ln>
        </p:spPr>
        <p:txBody>
          <a:bodyPr wrap="square" lIns="91440" tIns="45720" rIns="91440" bIns="45720" anchor="t">
            <a:spAutoFit/>
          </a:bodyPr>
          <a:lstStyle/>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i="0" u="none" strike="noStrike" kern="1200" cap="none" spc="0" normalizeH="0" baseline="0" noProof="0">
                <a:ln>
                  <a:noFill/>
                </a:ln>
                <a:solidFill>
                  <a:prstClr val="black">
                    <a:lumMod val="85000"/>
                    <a:lumOff val="15000"/>
                  </a:prstClr>
                </a:solidFill>
                <a:effectLst/>
                <a:uLnTx/>
                <a:uFillTx/>
                <a:ea typeface="Lato"/>
                <a:cs typeface="Lato"/>
              </a:rPr>
              <a:t>The following presentation does not cover all of the new requirements of the Lead and Copper Rule Improvements (LCRI). Please review 40 CFR </a:t>
            </a:r>
            <a:r>
              <a:rPr lang="en-US" sz="2000">
                <a:solidFill>
                  <a:prstClr val="black">
                    <a:lumMod val="85000"/>
                    <a:lumOff val="15000"/>
                  </a:prstClr>
                </a:solidFill>
                <a:ea typeface="Lato"/>
                <a:cs typeface="Lato"/>
              </a:rPr>
              <a:t>141.80-141.93</a:t>
            </a:r>
            <a:r>
              <a:rPr kumimoji="0" lang="en-US" sz="2000" i="0" u="none" strike="noStrike" kern="1200" cap="none" spc="0" normalizeH="0" baseline="0" noProof="0">
                <a:ln>
                  <a:noFill/>
                </a:ln>
                <a:solidFill>
                  <a:prstClr val="black">
                    <a:lumMod val="85000"/>
                    <a:lumOff val="15000"/>
                  </a:prstClr>
                </a:solidFill>
                <a:effectLst/>
                <a:uLnTx/>
                <a:uFillTx/>
                <a:ea typeface="Lato"/>
                <a:cs typeface="Lato"/>
              </a:rPr>
              <a:t> for all requirements. </a:t>
            </a:r>
          </a:p>
        </p:txBody>
      </p:sp>
      <p:sp>
        <p:nvSpPr>
          <p:cNvPr id="23" name="Oval 22" descr="Tip of iceberg submerged in water">
            <a:extLst>
              <a:ext uri="{FF2B5EF4-FFF2-40B4-BE49-F238E27FC236}">
                <a16:creationId xmlns:a16="http://schemas.microsoft.com/office/drawing/2014/main" id="{DB0DCBF7-8DE2-4A02-165B-5199F1C42C14}"/>
              </a:ext>
              <a:ext uri="{C183D7F6-B498-43B3-948B-1728B52AA6E4}">
                <adec:decorative xmlns:adec="http://schemas.microsoft.com/office/drawing/2017/decorative" val="1"/>
              </a:ext>
            </a:extLst>
          </p:cNvPr>
          <p:cNvSpPr/>
          <p:nvPr/>
        </p:nvSpPr>
        <p:spPr>
          <a:xfrm>
            <a:off x="762000" y="1273533"/>
            <a:ext cx="4263928" cy="4310934"/>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7" name="TextBox 12">
            <a:extLst>
              <a:ext uri="{FF2B5EF4-FFF2-40B4-BE49-F238E27FC236}">
                <a16:creationId xmlns:a16="http://schemas.microsoft.com/office/drawing/2014/main" id="{774FDE05-4BA9-DD54-4C9B-06A5DFF61B62}"/>
              </a:ext>
            </a:extLst>
          </p:cNvPr>
          <p:cNvSpPr txBox="1"/>
          <p:nvPr/>
        </p:nvSpPr>
        <p:spPr>
          <a:xfrm>
            <a:off x="11111377" y="6191250"/>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1566A8"/>
                </a:solidFill>
                <a:effectLst/>
                <a:uLnTx/>
                <a:uFillTx/>
                <a:latin typeface="HK Grotesk Bold"/>
                <a:ea typeface="HK Grotesk Bold"/>
                <a:cs typeface="HK Grotesk Bold"/>
                <a:sym typeface="HK Grotesk Bold"/>
              </a:rPr>
              <a:t>6.</a:t>
            </a:r>
          </a:p>
        </p:txBody>
      </p:sp>
      <p:sp>
        <p:nvSpPr>
          <p:cNvPr id="8" name="Slide Number Placeholder 7">
            <a:extLst>
              <a:ext uri="{FF2B5EF4-FFF2-40B4-BE49-F238E27FC236}">
                <a16:creationId xmlns:a16="http://schemas.microsoft.com/office/drawing/2014/main" id="{424F6AFF-F98B-59A5-162D-43AD631810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2653668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B0E6-19B4-66B2-DBFB-B2037D4C6CE6}"/>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255EFBBC-3399-6DE3-2F3B-E3B515FAA929}"/>
              </a:ext>
            </a:extLst>
          </p:cNvPr>
          <p:cNvSpPr>
            <a:spLocks noGrp="1"/>
          </p:cNvSpPr>
          <p:nvPr>
            <p:ph type="ctrTitle"/>
          </p:nvPr>
        </p:nvSpPr>
        <p:spPr>
          <a:xfrm>
            <a:off x="914400" y="3371079"/>
            <a:ext cx="10363200" cy="1470025"/>
          </a:xfrm>
        </p:spPr>
        <p:txBody>
          <a:bodyPr anchor="b">
            <a:noAutofit/>
          </a:bodyPr>
          <a:lstStyle/>
          <a:p>
            <a:r>
              <a:rPr lang="en-US" sz="5400" b="1">
                <a:solidFill>
                  <a:schemeClr val="bg1"/>
                </a:solidFill>
                <a:latin typeface="+mj-lt"/>
                <a:ea typeface="Verdana" panose="020B0604030504040204" pitchFamily="34" charset="0"/>
                <a:cs typeface="Segoe UI" panose="020B0502040204020203" pitchFamily="34" charset="0"/>
              </a:rPr>
              <a:t>LCR Sampling Requirements and Updates</a:t>
            </a:r>
          </a:p>
        </p:txBody>
      </p:sp>
      <p:sp>
        <p:nvSpPr>
          <p:cNvPr id="8" name="TextBox 7">
            <a:extLst>
              <a:ext uri="{FF2B5EF4-FFF2-40B4-BE49-F238E27FC236}">
                <a16:creationId xmlns:a16="http://schemas.microsoft.com/office/drawing/2014/main" id="{90FC0960-2AB2-EAFF-FA87-7D8B8046FEF7}"/>
              </a:ext>
            </a:extLst>
          </p:cNvPr>
          <p:cNvSpPr txBox="1"/>
          <p:nvPr/>
        </p:nvSpPr>
        <p:spPr>
          <a:xfrm>
            <a:off x="8491641" y="1542584"/>
            <a:ext cx="419375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a:ea typeface="+mn-ea"/>
                <a:cs typeface="Arial"/>
              </a:rPr>
              <a:t>Photo taken and owned by NDCNR, permission granted to NDEP</a:t>
            </a:r>
            <a:endParaRPr kumimoji="0" lang="en-US" sz="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Picture 3" descr="A landscape with trees and a body of water in the background">
            <a:extLst>
              <a:ext uri="{FF2B5EF4-FFF2-40B4-BE49-F238E27FC236}">
                <a16:creationId xmlns:a16="http://schemas.microsoft.com/office/drawing/2014/main" id="{1241AD43-E096-7C44-C311-ACABD9118F9B}"/>
              </a:ext>
            </a:extLst>
          </p:cNvPr>
          <p:cNvPicPr>
            <a:picLocks noChangeAspect="1"/>
          </p:cNvPicPr>
          <p:nvPr/>
        </p:nvPicPr>
        <p:blipFill rotWithShape="1">
          <a:blip r:embed="rId3">
            <a:extLst>
              <a:ext uri="{28A0092B-C50C-407E-A947-70E740481C1C}">
                <a14:useLocalDpi xmlns:a14="http://schemas.microsoft.com/office/drawing/2010/main" val="0"/>
              </a:ext>
            </a:extLst>
          </a:blip>
          <a:srcRect t="32081" b="40721"/>
          <a:stretch/>
        </p:blipFill>
        <p:spPr>
          <a:xfrm>
            <a:off x="4365" y="0"/>
            <a:ext cx="12187635" cy="2751909"/>
          </a:xfrm>
          <a:prstGeom prst="rect">
            <a:avLst/>
          </a:prstGeom>
        </p:spPr>
      </p:pic>
      <p:sp>
        <p:nvSpPr>
          <p:cNvPr id="38" name="Slide Number Placeholder 37">
            <a:extLst>
              <a:ext uri="{FF2B5EF4-FFF2-40B4-BE49-F238E27FC236}">
                <a16:creationId xmlns:a16="http://schemas.microsoft.com/office/drawing/2014/main" id="{F7416A79-DD58-DACA-A974-B9A60F1627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1780158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160E-8A11-FEC5-EAC4-3966612E6A01}"/>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A7B14CC4-65F8-0328-35DD-2F7199ED10A4}"/>
              </a:ext>
            </a:extLst>
          </p:cNvPr>
          <p:cNvSpPr txBox="1"/>
          <p:nvPr/>
        </p:nvSpPr>
        <p:spPr>
          <a:xfrm>
            <a:off x="0" y="262708"/>
            <a:ext cx="12192000" cy="641201"/>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mj-lt"/>
                <a:ea typeface="Verdana"/>
                <a:cs typeface="Segoe UI"/>
                <a:sym typeface="HK Grotesk Bold"/>
              </a:rPr>
              <a:t>Lead and Copper Sampling</a:t>
            </a:r>
          </a:p>
        </p:txBody>
      </p:sp>
      <p:sp>
        <p:nvSpPr>
          <p:cNvPr id="29" name="TextBox 14">
            <a:extLst>
              <a:ext uri="{FF2B5EF4-FFF2-40B4-BE49-F238E27FC236}">
                <a16:creationId xmlns:a16="http://schemas.microsoft.com/office/drawing/2014/main" id="{51BE6813-0595-A027-E322-4945BC0B9846}"/>
              </a:ext>
            </a:extLst>
          </p:cNvPr>
          <p:cNvSpPr txBox="1"/>
          <p:nvPr/>
        </p:nvSpPr>
        <p:spPr>
          <a:xfrm>
            <a:off x="11441790" y="6381637"/>
            <a:ext cx="394823" cy="156389"/>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C1F436FE-3774-6F96-FDC8-2C0B40E68E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4" name="TextBox 3">
            <a:extLst>
              <a:ext uri="{FF2B5EF4-FFF2-40B4-BE49-F238E27FC236}">
                <a16:creationId xmlns:a16="http://schemas.microsoft.com/office/drawing/2014/main" id="{92979DAC-080B-D359-616B-85957AB686BB}"/>
              </a:ext>
            </a:extLst>
          </p:cNvPr>
          <p:cNvSpPr txBox="1"/>
          <p:nvPr/>
        </p:nvSpPr>
        <p:spPr>
          <a:xfrm>
            <a:off x="368557" y="1115610"/>
            <a:ext cx="5628589" cy="4951164"/>
          </a:xfrm>
          <a:prstGeom prst="rect">
            <a:avLst/>
          </a:prstGeom>
          <a:noFill/>
        </p:spPr>
        <p:txBody>
          <a:bodyPr wrap="square" lIns="91440" tIns="45720" rIns="91440" bIns="45720" anchor="t">
            <a:spAutoFit/>
          </a:bodyPr>
          <a:lstStyle/>
          <a:p>
            <a:pPr marL="257175" marR="0" lvl="0" indent="-257175" algn="l" defTabSz="914400" rtl="0" eaLnBrk="1" fontAlgn="auto" latinLnBrk="0" hangingPunct="1">
              <a:lnSpc>
                <a:spcPct val="110000"/>
              </a:lnSpc>
              <a:spcBef>
                <a:spcPts val="0"/>
              </a:spcBef>
              <a:spcAft>
                <a:spcPts val="0"/>
              </a:spcAft>
              <a:buClrTx/>
              <a:buSzTx/>
              <a:buFont typeface="Arial,Sans-Serif"/>
              <a:buChar char="•"/>
              <a:tabLst/>
              <a:defRPr/>
            </a:pPr>
            <a:r>
              <a:rPr lang="en-US" sz="2400" b="1">
                <a:solidFill>
                  <a:srgbClr val="343434"/>
                </a:solidFill>
                <a:latin typeface="Aptos"/>
                <a:ea typeface="Calibri"/>
                <a:cs typeface="Arial"/>
              </a:rPr>
              <a:t>Sampling based on water system size</a:t>
            </a:r>
          </a:p>
          <a:p>
            <a:pPr marL="257175" marR="0" lvl="0" indent="-257175" algn="l" defTabSz="914400" rtl="0" eaLnBrk="1" fontAlgn="auto" latinLnBrk="0" hangingPunct="1">
              <a:lnSpc>
                <a:spcPct val="110000"/>
              </a:lnSpc>
              <a:spcBef>
                <a:spcPts val="0"/>
              </a:spcBef>
              <a:spcAft>
                <a:spcPts val="0"/>
              </a:spcAft>
              <a:buClrTx/>
              <a:buSzTx/>
              <a:buFont typeface="Arial,Sans-Serif"/>
              <a:buChar char="•"/>
              <a:tabLst/>
              <a:defRPr/>
            </a:pPr>
            <a:r>
              <a:rPr kumimoji="0" lang="en-US" sz="2400" b="1" i="0" u="none" strike="noStrike" kern="1200" cap="none" spc="0" normalizeH="0" baseline="0" noProof="0">
                <a:ln>
                  <a:noFill/>
                </a:ln>
                <a:solidFill>
                  <a:srgbClr val="343434"/>
                </a:solidFill>
                <a:effectLst/>
                <a:uLnTx/>
                <a:uFillTx/>
                <a:latin typeface="Aptos"/>
                <a:ea typeface="Calibri"/>
                <a:cs typeface="Arial"/>
              </a:rPr>
              <a:t>Sample locations based on Tiering structure</a:t>
            </a:r>
          </a:p>
          <a:p>
            <a:pPr marL="714375" lvl="1" indent="-257175">
              <a:lnSpc>
                <a:spcPct val="110000"/>
              </a:lnSpc>
              <a:buFont typeface="Arial,Sans-Serif"/>
              <a:buChar char="•"/>
              <a:defRPr/>
            </a:pPr>
            <a:r>
              <a:rPr lang="en-US" sz="2400">
                <a:solidFill>
                  <a:srgbClr val="343434"/>
                </a:solidFill>
                <a:latin typeface="Aptos"/>
                <a:ea typeface="Calibri"/>
                <a:cs typeface="Arial"/>
              </a:rPr>
              <a:t>These locations should be in your approved sampling plan</a:t>
            </a:r>
          </a:p>
          <a:p>
            <a:pPr marL="257175" indent="-257175">
              <a:lnSpc>
                <a:spcPct val="110000"/>
              </a:lnSpc>
              <a:buFont typeface="Arial,Sans-Serif"/>
              <a:buChar char="•"/>
              <a:defRPr/>
            </a:pPr>
            <a:r>
              <a:rPr lang="en-US" sz="2400" b="1">
                <a:solidFill>
                  <a:srgbClr val="343434"/>
                </a:solidFill>
                <a:ea typeface="Calibri"/>
                <a:cs typeface="Arial"/>
              </a:rPr>
              <a:t>Monitoring periods:</a:t>
            </a:r>
          </a:p>
          <a:p>
            <a:pPr marL="714375" lvl="1" indent="-257175">
              <a:lnSpc>
                <a:spcPct val="110000"/>
              </a:lnSpc>
              <a:buFont typeface="Arial,Sans-Serif"/>
              <a:buChar char="•"/>
              <a:defRPr/>
            </a:pPr>
            <a:r>
              <a:rPr lang="en-US" sz="2400">
                <a:solidFill>
                  <a:srgbClr val="343434"/>
                </a:solidFill>
                <a:ea typeface="Calibri"/>
                <a:cs typeface="Arial"/>
              </a:rPr>
              <a:t>6 month (January-June and July-December)</a:t>
            </a:r>
          </a:p>
          <a:p>
            <a:pPr marL="714375" lvl="1" indent="-257175">
              <a:lnSpc>
                <a:spcPct val="110000"/>
              </a:lnSpc>
              <a:buFont typeface="Arial,Sans-Serif"/>
              <a:buChar char="•"/>
              <a:defRPr/>
            </a:pPr>
            <a:r>
              <a:rPr lang="en-US" sz="2400">
                <a:solidFill>
                  <a:srgbClr val="343434"/>
                </a:solidFill>
                <a:ea typeface="Calibri"/>
                <a:cs typeface="Arial"/>
              </a:rPr>
              <a:t>June-September (annual, triennial, and 9 year)</a:t>
            </a:r>
          </a:p>
          <a:p>
            <a:pPr marL="257175" indent="-257175">
              <a:lnSpc>
                <a:spcPct val="110000"/>
              </a:lnSpc>
              <a:buFont typeface="Arial,Sans-Serif"/>
              <a:buChar char="•"/>
              <a:defRPr/>
            </a:pPr>
            <a:r>
              <a:rPr kumimoji="0" lang="en-US" sz="2400" b="1" i="0" u="none" strike="noStrike" kern="1200" cap="none" spc="0" normalizeH="0" baseline="0" noProof="0">
                <a:ln>
                  <a:noFill/>
                </a:ln>
                <a:solidFill>
                  <a:srgbClr val="343434"/>
                </a:solidFill>
                <a:effectLst/>
                <a:uLnTx/>
                <a:uFillTx/>
                <a:latin typeface="Aptos"/>
                <a:ea typeface="Calibri"/>
                <a:cs typeface="Arial"/>
              </a:rPr>
              <a:t>First draw sample from tap that has not been used for at least 6 hours</a:t>
            </a:r>
            <a:endParaRPr lang="en-US" sz="2400" b="1">
              <a:solidFill>
                <a:srgbClr val="343434"/>
              </a:solidFill>
              <a:latin typeface="Aptos"/>
              <a:ea typeface="Calibri"/>
              <a:cs typeface="Arial"/>
            </a:endParaRPr>
          </a:p>
        </p:txBody>
      </p:sp>
      <p:grpSp>
        <p:nvGrpSpPr>
          <p:cNvPr id="6" name="Group 5">
            <a:extLst>
              <a:ext uri="{FF2B5EF4-FFF2-40B4-BE49-F238E27FC236}">
                <a16:creationId xmlns:a16="http://schemas.microsoft.com/office/drawing/2014/main" id="{FD2044BE-AEAF-C2EA-CEDB-4C1B6EFEB250}"/>
              </a:ext>
            </a:extLst>
          </p:cNvPr>
          <p:cNvGrpSpPr/>
          <p:nvPr/>
        </p:nvGrpSpPr>
        <p:grpSpPr>
          <a:xfrm>
            <a:off x="6459625" y="2118257"/>
            <a:ext cx="5122775" cy="2621486"/>
            <a:chOff x="2222850" y="2226457"/>
            <a:chExt cx="6514750" cy="2864116"/>
          </a:xfrm>
        </p:grpSpPr>
        <p:pic>
          <p:nvPicPr>
            <p:cNvPr id="3" name="Picture 2" descr="Table&#10;&#10;AI-generated content may be incorrect.">
              <a:extLst>
                <a:ext uri="{FF2B5EF4-FFF2-40B4-BE49-F238E27FC236}">
                  <a16:creationId xmlns:a16="http://schemas.microsoft.com/office/drawing/2014/main" id="{A5DBEA4B-C370-5DF3-A8B3-F5570DE27A5F}"/>
                </a:ext>
              </a:extLst>
            </p:cNvPr>
            <p:cNvPicPr>
              <a:picLocks noChangeAspect="1"/>
            </p:cNvPicPr>
            <p:nvPr/>
          </p:nvPicPr>
          <p:blipFill>
            <a:blip r:embed="rId3"/>
            <a:stretch>
              <a:fillRect/>
            </a:stretch>
          </p:blipFill>
          <p:spPr>
            <a:xfrm>
              <a:off x="2222850" y="2226457"/>
              <a:ext cx="6514750" cy="2864116"/>
            </a:xfrm>
            <a:prstGeom prst="rect">
              <a:avLst/>
            </a:prstGeom>
          </p:spPr>
        </p:pic>
        <p:sp>
          <p:nvSpPr>
            <p:cNvPr id="5" name="Rectangle 4">
              <a:extLst>
                <a:ext uri="{FF2B5EF4-FFF2-40B4-BE49-F238E27FC236}">
                  <a16:creationId xmlns:a16="http://schemas.microsoft.com/office/drawing/2014/main" id="{17D21A3C-4659-6C06-EDE8-DC2799717671}"/>
                </a:ext>
              </a:extLst>
            </p:cNvPr>
            <p:cNvSpPr/>
            <p:nvPr/>
          </p:nvSpPr>
          <p:spPr>
            <a:xfrm>
              <a:off x="8303741" y="2257168"/>
              <a:ext cx="140043" cy="1070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Tree>
    <p:extLst>
      <p:ext uri="{BB962C8B-B14F-4D97-AF65-F5344CB8AC3E}">
        <p14:creationId xmlns:p14="http://schemas.microsoft.com/office/powerpoint/2010/main" val="4140636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C83C-A2F4-2FDC-41CD-7D14568AA183}"/>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B0C91CFF-143E-1652-56E1-B51F5F32C7CC}"/>
              </a:ext>
            </a:extLst>
          </p:cNvPr>
          <p:cNvSpPr txBox="1"/>
          <p:nvPr/>
        </p:nvSpPr>
        <p:spPr>
          <a:xfrm>
            <a:off x="0" y="374850"/>
            <a:ext cx="12192000" cy="651397"/>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4800" b="1" i="0" u="none" strike="noStrike" kern="1200" cap="none" spc="0" normalizeH="0" baseline="0" noProof="0">
                <a:ln>
                  <a:noFill/>
                </a:ln>
                <a:solidFill>
                  <a:srgbClr val="326297"/>
                </a:solidFill>
                <a:effectLst/>
                <a:uLnTx/>
                <a:uFillTx/>
                <a:latin typeface="+mj-lt"/>
                <a:ea typeface="Verdana"/>
                <a:cs typeface="Segoe UI"/>
                <a:sym typeface="HK Grotesk Bold"/>
              </a:rPr>
              <a:t>Current Sample Site Tiering</a:t>
            </a:r>
            <a:r>
              <a:rPr lang="en-US" sz="4800" b="1">
                <a:solidFill>
                  <a:srgbClr val="326297"/>
                </a:solidFill>
                <a:latin typeface="+mj-lt"/>
                <a:ea typeface="Verdana"/>
                <a:cs typeface="Segoe UI"/>
                <a:sym typeface="HK Grotesk Bold"/>
              </a:rPr>
              <a:t> (LCR)</a:t>
            </a:r>
            <a:endParaRPr kumimoji="0" lang="en-US" sz="4800" b="1" i="0" u="none" strike="noStrike" kern="1200" cap="none" spc="0" normalizeH="0" baseline="0" noProof="0">
              <a:ln>
                <a:noFill/>
              </a:ln>
              <a:solidFill>
                <a:srgbClr val="326297"/>
              </a:solidFill>
              <a:effectLst/>
              <a:uLnTx/>
              <a:uFillTx/>
              <a:latin typeface="+mj-lt"/>
              <a:ea typeface="Verdana"/>
              <a:cs typeface="Segoe UI"/>
            </a:endParaRPr>
          </a:p>
        </p:txBody>
      </p:sp>
      <p:sp>
        <p:nvSpPr>
          <p:cNvPr id="29" name="TextBox 14">
            <a:extLst>
              <a:ext uri="{FF2B5EF4-FFF2-40B4-BE49-F238E27FC236}">
                <a16:creationId xmlns:a16="http://schemas.microsoft.com/office/drawing/2014/main" id="{155875E5-3C15-BE9D-4F1E-17F59158AE7D}"/>
              </a:ext>
            </a:extLst>
          </p:cNvPr>
          <p:cNvSpPr txBox="1"/>
          <p:nvPr/>
        </p:nvSpPr>
        <p:spPr>
          <a:xfrm>
            <a:off x="11441790" y="6381637"/>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97ED1A42-0CC9-91FB-3230-E922400DE0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graphicFrame>
        <p:nvGraphicFramePr>
          <p:cNvPr id="2" name="Content Placeholder 6">
            <a:extLst>
              <a:ext uri="{FF2B5EF4-FFF2-40B4-BE49-F238E27FC236}">
                <a16:creationId xmlns:a16="http://schemas.microsoft.com/office/drawing/2014/main" id="{6909D036-E88D-D3E2-54F7-8A9EA6AF503E}"/>
              </a:ext>
            </a:extLst>
          </p:cNvPr>
          <p:cNvGraphicFramePr>
            <a:graphicFrameLocks noGrp="1"/>
          </p:cNvGraphicFramePr>
          <p:nvPr>
            <p:extLst>
              <p:ext uri="{D42A27DB-BD31-4B8C-83A1-F6EECF244321}">
                <p14:modId xmlns:p14="http://schemas.microsoft.com/office/powerpoint/2010/main" val="2238866277"/>
              </p:ext>
            </p:extLst>
          </p:nvPr>
        </p:nvGraphicFramePr>
        <p:xfrm>
          <a:off x="436455" y="1762896"/>
          <a:ext cx="5408392" cy="4139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6">
            <a:extLst>
              <a:ext uri="{FF2B5EF4-FFF2-40B4-BE49-F238E27FC236}">
                <a16:creationId xmlns:a16="http://schemas.microsoft.com/office/drawing/2014/main" id="{938928AE-C602-71D5-A302-141CEB0F06AC}"/>
              </a:ext>
            </a:extLst>
          </p:cNvPr>
          <p:cNvGraphicFramePr>
            <a:graphicFrameLocks noGrp="1"/>
          </p:cNvGraphicFramePr>
          <p:nvPr>
            <p:extLst>
              <p:ext uri="{D42A27DB-BD31-4B8C-83A1-F6EECF244321}">
                <p14:modId xmlns:p14="http://schemas.microsoft.com/office/powerpoint/2010/main" val="387994626"/>
              </p:ext>
            </p:extLst>
          </p:nvPr>
        </p:nvGraphicFramePr>
        <p:xfrm>
          <a:off x="6428221" y="1762897"/>
          <a:ext cx="5408392" cy="41399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14">
            <a:extLst>
              <a:ext uri="{FF2B5EF4-FFF2-40B4-BE49-F238E27FC236}">
                <a16:creationId xmlns:a16="http://schemas.microsoft.com/office/drawing/2014/main" id="{5FBB13D4-A583-EFFE-3AC8-D4D8318DF172}"/>
              </a:ext>
            </a:extLst>
          </p:cNvPr>
          <p:cNvSpPr txBox="1"/>
          <p:nvPr/>
        </p:nvSpPr>
        <p:spPr>
          <a:xfrm>
            <a:off x="436455" y="1240683"/>
            <a:ext cx="5408392" cy="307777"/>
          </a:xfrm>
          <a:prstGeom prst="rect">
            <a:avLst/>
          </a:prstGeom>
        </p:spPr>
        <p:txBody>
          <a:bodyPr wrap="square" lIns="0" tIns="0" rIns="0" bIns="0" rtlCol="0" anchor="t">
            <a:spAutoFit/>
          </a:bodyPr>
          <a:lstStyle/>
          <a:p>
            <a:pPr marL="0" marR="0" lvl="0" indent="0" algn="ctr" defTabSz="914400" rtl="0" eaLnBrk="1" fontAlgn="base" latinLnBrk="0" hangingPunct="1">
              <a:lnSpc>
                <a:spcPts val="2400"/>
              </a:lnSpc>
              <a:spcBef>
                <a:spcPct val="0"/>
              </a:spcBef>
              <a:spcAft>
                <a:spcPct val="0"/>
              </a:spcAft>
              <a:buClrTx/>
              <a:buSzTx/>
              <a:buFontTx/>
              <a:buNone/>
              <a:tabLst/>
              <a:defRPr/>
            </a:pPr>
            <a:r>
              <a:rPr kumimoji="0" lang="en-US" sz="2400" b="1" i="0" u="none" strike="noStrike" kern="1200" cap="none" spc="70" normalizeH="0" baseline="0" noProof="0">
                <a:ln>
                  <a:noFill/>
                </a:ln>
                <a:solidFill>
                  <a:srgbClr val="0880AD"/>
                </a:solidFill>
                <a:effectLst/>
                <a:uLnTx/>
                <a:uFillTx/>
                <a:latin typeface="segoe ui"/>
                <a:ea typeface="HK Grotesk Medium"/>
                <a:cs typeface="HK Grotesk Medium"/>
                <a:sym typeface="HK Grotesk Medium"/>
              </a:rPr>
              <a:t>Community Water Systems</a:t>
            </a:r>
          </a:p>
        </p:txBody>
      </p:sp>
      <p:sp>
        <p:nvSpPr>
          <p:cNvPr id="6" name="TextBox 14">
            <a:extLst>
              <a:ext uri="{FF2B5EF4-FFF2-40B4-BE49-F238E27FC236}">
                <a16:creationId xmlns:a16="http://schemas.microsoft.com/office/drawing/2014/main" id="{5F07B0D2-CDB2-2A88-FC7E-6CB6FA5D5EBC}"/>
              </a:ext>
            </a:extLst>
          </p:cNvPr>
          <p:cNvSpPr txBox="1"/>
          <p:nvPr/>
        </p:nvSpPr>
        <p:spPr>
          <a:xfrm>
            <a:off x="6428221" y="1240683"/>
            <a:ext cx="5408392" cy="307777"/>
          </a:xfrm>
          <a:prstGeom prst="rect">
            <a:avLst/>
          </a:prstGeom>
        </p:spPr>
        <p:txBody>
          <a:bodyPr wrap="square" lIns="0" tIns="0" rIns="0" bIns="0" rtlCol="0" anchor="t">
            <a:spAutoFit/>
          </a:bodyPr>
          <a:lstStyle/>
          <a:p>
            <a:pPr marL="0" marR="0" lvl="0" indent="0" algn="ctr" defTabSz="914400" rtl="0" eaLnBrk="1" fontAlgn="base" latinLnBrk="0" hangingPunct="1">
              <a:lnSpc>
                <a:spcPts val="2400"/>
              </a:lnSpc>
              <a:spcBef>
                <a:spcPct val="0"/>
              </a:spcBef>
              <a:spcAft>
                <a:spcPct val="0"/>
              </a:spcAft>
              <a:buClrTx/>
              <a:buSzTx/>
              <a:buFontTx/>
              <a:buNone/>
              <a:tabLst/>
              <a:defRPr/>
            </a:pPr>
            <a:r>
              <a:rPr kumimoji="0" lang="en-US" sz="2400" b="1" i="0" u="none" strike="noStrike" kern="1200" cap="none" spc="70" normalizeH="0" baseline="0" noProof="0">
                <a:ln>
                  <a:noFill/>
                </a:ln>
                <a:solidFill>
                  <a:srgbClr val="0880AD"/>
                </a:solidFill>
                <a:effectLst/>
                <a:uLnTx/>
                <a:uFillTx/>
                <a:latin typeface="segoe ui"/>
                <a:ea typeface="HK Grotesk Medium"/>
                <a:cs typeface="HK Grotesk Medium"/>
                <a:sym typeface="HK Grotesk Medium"/>
              </a:rPr>
              <a:t>Non-Transient Non-Community</a:t>
            </a:r>
          </a:p>
        </p:txBody>
      </p:sp>
    </p:spTree>
    <p:extLst>
      <p:ext uri="{BB962C8B-B14F-4D97-AF65-F5344CB8AC3E}">
        <p14:creationId xmlns:p14="http://schemas.microsoft.com/office/powerpoint/2010/main" val="2813485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A96E-8E81-DEDF-467F-A26F9EE48517}"/>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12222127-170E-A2E8-D6F2-C96F804A686D}"/>
              </a:ext>
            </a:extLst>
          </p:cNvPr>
          <p:cNvSpPr txBox="1"/>
          <p:nvPr/>
        </p:nvSpPr>
        <p:spPr>
          <a:xfrm>
            <a:off x="0" y="374850"/>
            <a:ext cx="12192000" cy="651397"/>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4800" b="1" i="0" u="none" strike="noStrike" kern="1200" cap="none" spc="0" normalizeH="0" baseline="0" noProof="0">
                <a:ln>
                  <a:noFill/>
                </a:ln>
                <a:solidFill>
                  <a:srgbClr val="326297"/>
                </a:solidFill>
                <a:effectLst/>
                <a:uLnTx/>
                <a:uFillTx/>
                <a:latin typeface="+mj-lt"/>
                <a:ea typeface="Verdana"/>
                <a:cs typeface="Segoe UI"/>
                <a:sym typeface="HK Grotesk Bold"/>
              </a:rPr>
              <a:t>Sample Site Tiering</a:t>
            </a:r>
            <a:r>
              <a:rPr lang="en-US" sz="4800" b="1">
                <a:solidFill>
                  <a:srgbClr val="326297"/>
                </a:solidFill>
                <a:latin typeface="+mj-lt"/>
                <a:ea typeface="Verdana"/>
                <a:cs typeface="Segoe UI"/>
                <a:sym typeface="HK Grotesk Bold"/>
              </a:rPr>
              <a:t> (LCRI)</a:t>
            </a:r>
            <a:endParaRPr kumimoji="0" lang="en-US" sz="4800" b="1" i="0" u="none" strike="noStrike" kern="1200" cap="none" spc="0" normalizeH="0" baseline="0" noProof="0">
              <a:ln>
                <a:noFill/>
              </a:ln>
              <a:solidFill>
                <a:srgbClr val="326297"/>
              </a:solidFill>
              <a:effectLst/>
              <a:uLnTx/>
              <a:uFillTx/>
              <a:latin typeface="+mj-lt"/>
              <a:ea typeface="Verdana"/>
              <a:cs typeface="Segoe UI"/>
            </a:endParaRPr>
          </a:p>
        </p:txBody>
      </p:sp>
      <p:sp>
        <p:nvSpPr>
          <p:cNvPr id="29" name="TextBox 14">
            <a:extLst>
              <a:ext uri="{FF2B5EF4-FFF2-40B4-BE49-F238E27FC236}">
                <a16:creationId xmlns:a16="http://schemas.microsoft.com/office/drawing/2014/main" id="{2D8759D7-8023-12BA-0817-C810820A7B17}"/>
              </a:ext>
            </a:extLst>
          </p:cNvPr>
          <p:cNvSpPr txBox="1"/>
          <p:nvPr/>
        </p:nvSpPr>
        <p:spPr>
          <a:xfrm>
            <a:off x="11441790" y="6381637"/>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0CE1D2D8-2DCE-0128-D22A-0283737A11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graphicFrame>
        <p:nvGraphicFramePr>
          <p:cNvPr id="2" name="Content Placeholder 6">
            <a:extLst>
              <a:ext uri="{FF2B5EF4-FFF2-40B4-BE49-F238E27FC236}">
                <a16:creationId xmlns:a16="http://schemas.microsoft.com/office/drawing/2014/main" id="{B6AE8277-96FE-7AE5-9B7C-0E93A77920F8}"/>
              </a:ext>
            </a:extLst>
          </p:cNvPr>
          <p:cNvGraphicFramePr>
            <a:graphicFrameLocks noGrp="1"/>
          </p:cNvGraphicFramePr>
          <p:nvPr/>
        </p:nvGraphicFramePr>
        <p:xfrm>
          <a:off x="1297208" y="1120523"/>
          <a:ext cx="9597583" cy="4782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946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3CDFE-2F3F-265A-5AFB-843CAED3CAEE}"/>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386A848D-F3BA-84F0-7A7D-1DBF4CA5BB70}"/>
              </a:ext>
            </a:extLst>
          </p:cNvPr>
          <p:cNvPicPr>
            <a:picLocks noChangeAspect="1"/>
          </p:cNvPicPr>
          <p:nvPr/>
        </p:nvPicPr>
        <p:blipFill>
          <a:blip r:embed="rId3">
            <a:extLst>
              <a:ext uri="{28A0092B-C50C-407E-A947-70E740481C1C}">
                <a14:useLocalDpi xmlns:a14="http://schemas.microsoft.com/office/drawing/2010/main" val="0"/>
              </a:ext>
            </a:extLst>
          </a:blip>
          <a:srcRect l="30035" r="26297"/>
          <a:stretch/>
        </p:blipFill>
        <p:spPr>
          <a:xfrm>
            <a:off x="-56031" y="-16939"/>
            <a:ext cx="3993031" cy="6858000"/>
          </a:xfrm>
          <a:prstGeom prst="rect">
            <a:avLst/>
          </a:prstGeom>
        </p:spPr>
      </p:pic>
      <p:sp>
        <p:nvSpPr>
          <p:cNvPr id="15" name="Title 1">
            <a:extLst>
              <a:ext uri="{FF2B5EF4-FFF2-40B4-BE49-F238E27FC236}">
                <a16:creationId xmlns:a16="http://schemas.microsoft.com/office/drawing/2014/main" id="{BA1F5B98-59B3-2589-9327-33472BC82BB4}"/>
              </a:ext>
            </a:extLst>
          </p:cNvPr>
          <p:cNvSpPr>
            <a:spLocks noGrp="1"/>
          </p:cNvSpPr>
          <p:nvPr>
            <p:ph type="ctrTitle"/>
          </p:nvPr>
        </p:nvSpPr>
        <p:spPr>
          <a:xfrm>
            <a:off x="4255424" y="131010"/>
            <a:ext cx="7936576" cy="1695391"/>
          </a:xfrm>
        </p:spPr>
        <p:txBody>
          <a:bodyPr anchor="b">
            <a:noAutofit/>
          </a:bodyPr>
          <a:lstStyle/>
          <a:p>
            <a:pPr algn="l">
              <a:lnSpc>
                <a:spcPts val="6000"/>
              </a:lnSpc>
            </a:pPr>
            <a:r>
              <a:rPr lang="en-US" sz="5400" b="1">
                <a:solidFill>
                  <a:srgbClr val="326297"/>
                </a:solidFill>
                <a:latin typeface="+mj-lt"/>
                <a:ea typeface="Verdana" panose="020B0604030504040204" pitchFamily="34" charset="0"/>
                <a:cs typeface="Segoe UI" panose="020B0502040204020203" pitchFamily="34" charset="0"/>
              </a:rPr>
              <a:t>Bureau of Safe Drinking Water (BSDW)</a:t>
            </a:r>
          </a:p>
        </p:txBody>
      </p:sp>
      <p:sp>
        <p:nvSpPr>
          <p:cNvPr id="11" name="TextBox 10">
            <a:extLst>
              <a:ext uri="{FF2B5EF4-FFF2-40B4-BE49-F238E27FC236}">
                <a16:creationId xmlns:a16="http://schemas.microsoft.com/office/drawing/2014/main" id="{72156E77-CF7F-D798-D29F-41FE40C77FBF}"/>
              </a:ext>
            </a:extLst>
          </p:cNvPr>
          <p:cNvSpPr txBox="1"/>
          <p:nvPr/>
        </p:nvSpPr>
        <p:spPr>
          <a:xfrm>
            <a:off x="4257675" y="2532135"/>
            <a:ext cx="7781925" cy="1569660"/>
          </a:xfrm>
          <a:prstGeom prst="rect">
            <a:avLst/>
          </a:prstGeom>
          <a:noFill/>
        </p:spPr>
        <p:txBody>
          <a:bodyPr wrap="square" lIns="91440" tIns="45720" rIns="91440" bIns="45720" anchor="t">
            <a:spAutoFit/>
          </a:bodyPr>
          <a:lstStyle/>
          <a:p>
            <a:pPr algn="ctr">
              <a:spcBef>
                <a:spcPts val="600"/>
              </a:spcBef>
              <a:spcAft>
                <a:spcPts val="600"/>
              </a:spcAft>
              <a:defRPr/>
            </a:pPr>
            <a:r>
              <a:rPr lang="en-US" sz="2400" b="1">
                <a:solidFill>
                  <a:srgbClr val="7FBDE8"/>
                </a:solidFill>
                <a:latin typeface="Segoe UI"/>
                <a:ea typeface="+mn-lt"/>
                <a:cs typeface="Segoe UI"/>
              </a:rPr>
              <a:t>“Our mission is to protect public health and the environment by providing oversight, guidance, and support, while fostering collaboration with safe drinking water partners.”</a:t>
            </a:r>
            <a:endParaRPr lang="en-US"/>
          </a:p>
        </p:txBody>
      </p:sp>
      <p:sp>
        <p:nvSpPr>
          <p:cNvPr id="5" name="Slide Number Placeholder 4">
            <a:extLst>
              <a:ext uri="{FF2B5EF4-FFF2-40B4-BE49-F238E27FC236}">
                <a16:creationId xmlns:a16="http://schemas.microsoft.com/office/drawing/2014/main" id="{A19E7CE4-0E40-436C-0EFB-1CB58474DD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2" name="TextBox 1">
            <a:extLst>
              <a:ext uri="{FF2B5EF4-FFF2-40B4-BE49-F238E27FC236}">
                <a16:creationId xmlns:a16="http://schemas.microsoft.com/office/drawing/2014/main" id="{2EC35766-B68B-4E79-1858-071A4BF46272}"/>
              </a:ext>
            </a:extLst>
          </p:cNvPr>
          <p:cNvSpPr txBox="1"/>
          <p:nvPr/>
        </p:nvSpPr>
        <p:spPr>
          <a:xfrm>
            <a:off x="5172075" y="4810125"/>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43434"/>
                </a:solidFill>
                <a:latin typeface="Aptos"/>
              </a:rPr>
              <a:t>Main Line: 775-687-9521</a:t>
            </a:r>
            <a:endParaRPr lang="en-US" sz="2000" b="1"/>
          </a:p>
          <a:p>
            <a:pPr algn="ctr"/>
            <a:endParaRPr lang="en-US"/>
          </a:p>
        </p:txBody>
      </p:sp>
    </p:spTree>
    <p:extLst>
      <p:ext uri="{BB962C8B-B14F-4D97-AF65-F5344CB8AC3E}">
        <p14:creationId xmlns:p14="http://schemas.microsoft.com/office/powerpoint/2010/main" val="226075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9E62-F296-3E42-E323-DEEEED6855EB}"/>
            </a:ext>
          </a:extLst>
        </p:cNvPr>
        <p:cNvGrpSpPr/>
        <p:nvPr/>
      </p:nvGrpSpPr>
      <p:grpSpPr>
        <a:xfrm>
          <a:off x="0" y="0"/>
          <a:ext cx="0" cy="0"/>
          <a:chOff x="0" y="0"/>
          <a:chExt cx="0" cy="0"/>
        </a:xfrm>
      </p:grpSpPr>
      <p:pic>
        <p:nvPicPr>
          <p:cNvPr id="8" name="Picture 7" descr="Table&#10;&#10;AI-generated content may be incorrect.">
            <a:extLst>
              <a:ext uri="{FF2B5EF4-FFF2-40B4-BE49-F238E27FC236}">
                <a16:creationId xmlns:a16="http://schemas.microsoft.com/office/drawing/2014/main" id="{2DAD1870-A660-55D1-613D-6DDABAB8DD82}"/>
              </a:ext>
            </a:extLst>
          </p:cNvPr>
          <p:cNvPicPr>
            <a:picLocks noChangeAspect="1"/>
          </p:cNvPicPr>
          <p:nvPr/>
        </p:nvPicPr>
        <p:blipFill>
          <a:blip r:embed="rId3"/>
          <a:stretch>
            <a:fillRect/>
          </a:stretch>
        </p:blipFill>
        <p:spPr>
          <a:xfrm>
            <a:off x="6179438" y="834384"/>
            <a:ext cx="5747092" cy="3763892"/>
          </a:xfrm>
          <a:prstGeom prst="rect">
            <a:avLst/>
          </a:prstGeom>
        </p:spPr>
      </p:pic>
      <p:sp>
        <p:nvSpPr>
          <p:cNvPr id="28" name="TextBox 25">
            <a:extLst>
              <a:ext uri="{FF2B5EF4-FFF2-40B4-BE49-F238E27FC236}">
                <a16:creationId xmlns:a16="http://schemas.microsoft.com/office/drawing/2014/main" id="{D6D37B47-DAC7-F52D-D7A2-5639E94D235E}"/>
              </a:ext>
            </a:extLst>
          </p:cNvPr>
          <p:cNvSpPr txBox="1"/>
          <p:nvPr/>
        </p:nvSpPr>
        <p:spPr>
          <a:xfrm>
            <a:off x="0" y="201855"/>
            <a:ext cx="12192000" cy="641201"/>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mj-lt"/>
                <a:ea typeface="Verdana"/>
                <a:cs typeface="Segoe UI"/>
                <a:sym typeface="HK Grotesk Bold"/>
              </a:rPr>
              <a:t>Lead and Copper Sample Plan</a:t>
            </a:r>
            <a:endParaRPr kumimoji="0" lang="en-US" sz="5400" b="1" i="0" u="none" strike="noStrike" kern="1200" cap="none" spc="0" normalizeH="0" baseline="0" noProof="0">
              <a:ln>
                <a:noFill/>
              </a:ln>
              <a:solidFill>
                <a:srgbClr val="326297"/>
              </a:solidFill>
              <a:effectLst/>
              <a:uLnTx/>
              <a:uFillTx/>
              <a:latin typeface="+mj-lt"/>
              <a:ea typeface="Verdana"/>
              <a:cs typeface="Segoe UI"/>
            </a:endParaRPr>
          </a:p>
        </p:txBody>
      </p:sp>
      <p:sp>
        <p:nvSpPr>
          <p:cNvPr id="29" name="TextBox 14">
            <a:extLst>
              <a:ext uri="{FF2B5EF4-FFF2-40B4-BE49-F238E27FC236}">
                <a16:creationId xmlns:a16="http://schemas.microsoft.com/office/drawing/2014/main" id="{D17D6E77-EADC-F713-8FD3-1F80B9EE6CF0}"/>
              </a:ext>
            </a:extLst>
          </p:cNvPr>
          <p:cNvSpPr txBox="1"/>
          <p:nvPr/>
        </p:nvSpPr>
        <p:spPr>
          <a:xfrm>
            <a:off x="11441790" y="6381637"/>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AB086ED5-4AF3-B8F6-7276-31DD8E77C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pic>
        <p:nvPicPr>
          <p:cNvPr id="10" name="Picture 9" descr="Graphical user interface, text, application&#10;&#10;AI-generated content may be incorrect.">
            <a:extLst>
              <a:ext uri="{FF2B5EF4-FFF2-40B4-BE49-F238E27FC236}">
                <a16:creationId xmlns:a16="http://schemas.microsoft.com/office/drawing/2014/main" id="{0A20F583-A1B1-7147-1336-4A0961C9DB25}"/>
              </a:ext>
            </a:extLst>
          </p:cNvPr>
          <p:cNvPicPr>
            <a:picLocks noChangeAspect="1"/>
          </p:cNvPicPr>
          <p:nvPr/>
        </p:nvPicPr>
        <p:blipFill>
          <a:blip r:embed="rId4"/>
          <a:stretch>
            <a:fillRect/>
          </a:stretch>
        </p:blipFill>
        <p:spPr>
          <a:xfrm>
            <a:off x="3197035" y="1466958"/>
            <a:ext cx="5797930" cy="3907608"/>
          </a:xfrm>
          <a:prstGeom prst="rect">
            <a:avLst/>
          </a:prstGeom>
        </p:spPr>
      </p:pic>
      <p:pic>
        <p:nvPicPr>
          <p:cNvPr id="4" name="Picture 3" descr="Table&#10;&#10;AI-generated content may be incorrect.">
            <a:extLst>
              <a:ext uri="{FF2B5EF4-FFF2-40B4-BE49-F238E27FC236}">
                <a16:creationId xmlns:a16="http://schemas.microsoft.com/office/drawing/2014/main" id="{72B5117A-A570-11CB-0F81-438F1485A7C4}"/>
              </a:ext>
            </a:extLst>
          </p:cNvPr>
          <p:cNvPicPr>
            <a:picLocks noChangeAspect="1"/>
          </p:cNvPicPr>
          <p:nvPr/>
        </p:nvPicPr>
        <p:blipFill>
          <a:blip r:embed="rId5"/>
          <a:stretch>
            <a:fillRect/>
          </a:stretch>
        </p:blipFill>
        <p:spPr>
          <a:xfrm>
            <a:off x="352529" y="2099303"/>
            <a:ext cx="5743471" cy="3971400"/>
          </a:xfrm>
          <a:prstGeom prst="rect">
            <a:avLst/>
          </a:prstGeom>
        </p:spPr>
      </p:pic>
    </p:spTree>
    <p:extLst>
      <p:ext uri="{BB962C8B-B14F-4D97-AF65-F5344CB8AC3E}">
        <p14:creationId xmlns:p14="http://schemas.microsoft.com/office/powerpoint/2010/main" val="1547977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
            <a:extLst>
              <a:ext uri="{FF2B5EF4-FFF2-40B4-BE49-F238E27FC236}">
                <a16:creationId xmlns:a16="http://schemas.microsoft.com/office/drawing/2014/main" id="{28CFA209-93A9-40E4-2849-3F231F1681BE}"/>
              </a:ext>
            </a:extLst>
          </p:cNvPr>
          <p:cNvGrpSpPr/>
          <p:nvPr/>
        </p:nvGrpSpPr>
        <p:grpSpPr>
          <a:xfrm>
            <a:off x="1" y="0"/>
            <a:ext cx="3873260" cy="6858000"/>
            <a:chOff x="-2" y="-3"/>
            <a:chExt cx="7463209" cy="13716000"/>
          </a:xfrm>
        </p:grpSpPr>
        <p:pic>
          <p:nvPicPr>
            <p:cNvPr id="38" name="Picture 3">
              <a:extLst>
                <a:ext uri="{FF2B5EF4-FFF2-40B4-BE49-F238E27FC236}">
                  <a16:creationId xmlns:a16="http://schemas.microsoft.com/office/drawing/2014/main" id="{BF355E25-48F3-F18C-BE42-E38D1D46BCD1}"/>
                </a:ext>
              </a:extLst>
            </p:cNvPr>
            <p:cNvPicPr>
              <a:picLocks noChangeAspect="1"/>
            </p:cNvPicPr>
            <p:nvPr/>
          </p:nvPicPr>
          <p:blipFill>
            <a:blip r:embed="rId3" cstate="print">
              <a:extLst>
                <a:ext uri="{28A0092B-C50C-407E-A947-70E740481C1C}">
                  <a14:useLocalDpi xmlns:a14="http://schemas.microsoft.com/office/drawing/2010/main" val="0"/>
                </a:ext>
              </a:extLst>
            </a:blip>
            <a:srcRect l="31809" r="31809"/>
            <a:stretch/>
          </p:blipFill>
          <p:spPr>
            <a:xfrm>
              <a:off x="-2" y="-3"/>
              <a:ext cx="7463209" cy="13716000"/>
            </a:xfrm>
            <a:prstGeom prst="rect">
              <a:avLst/>
            </a:prstGeom>
          </p:spPr>
        </p:pic>
      </p:grpSp>
      <p:sp>
        <p:nvSpPr>
          <p:cNvPr id="8" name="TextBox 8"/>
          <p:cNvSpPr txBox="1"/>
          <p:nvPr/>
        </p:nvSpPr>
        <p:spPr>
          <a:xfrm>
            <a:off x="11111377" y="6194718"/>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1566A8"/>
                </a:solidFill>
                <a:effectLst/>
                <a:uLnTx/>
                <a:uFillTx/>
                <a:latin typeface="HK Grotesk Bold"/>
                <a:ea typeface="HK Grotesk Bold"/>
                <a:cs typeface="HK Grotesk Bold"/>
                <a:sym typeface="HK Grotesk Bold"/>
              </a:rPr>
              <a:t>13.</a:t>
            </a:r>
          </a:p>
        </p:txBody>
      </p:sp>
      <p:sp>
        <p:nvSpPr>
          <p:cNvPr id="24" name="TextBox 24"/>
          <p:cNvSpPr txBox="1"/>
          <p:nvPr/>
        </p:nvSpPr>
        <p:spPr>
          <a:xfrm>
            <a:off x="4417405" y="1827636"/>
            <a:ext cx="6766350" cy="4185761"/>
          </a:xfrm>
          <a:prstGeom prst="rect">
            <a:avLst/>
          </a:prstGeom>
        </p:spPr>
        <p:txBody>
          <a:bodyPr wrap="square" lIns="0" tIns="0" rIns="0" bIns="0" rtlCol="0" anchor="t">
            <a:spAutoFit/>
          </a:bodyPr>
          <a:lstStyle/>
          <a:p>
            <a:pPr marL="285750" marR="0" lvl="0" indent="-285750" algn="l" defTabSz="914400" rtl="0" eaLnBrk="1" fontAlgn="base" latinLnBrk="0" hangingPunct="1">
              <a:spcBef>
                <a:spcPct val="0"/>
              </a:spcBef>
              <a:spcAft>
                <a:spcPct val="0"/>
              </a:spcAft>
              <a:buClrTx/>
              <a:buSzTx/>
              <a:buFont typeface="Arial" panose="020B0604020202020204" pitchFamily="34" charset="0"/>
              <a:buChar char="•"/>
              <a:tabLst/>
              <a:defRPr/>
            </a:pPr>
            <a:r>
              <a:rPr lang="en-US" sz="2400" b="1">
                <a:solidFill>
                  <a:srgbClr val="343434"/>
                </a:solidFill>
                <a:ea typeface="Lato"/>
                <a:cs typeface="Lato"/>
                <a:sym typeface="Lato"/>
              </a:rPr>
              <a:t>Send a copy of the results to BSDW E-Data.</a:t>
            </a:r>
          </a:p>
          <a:p>
            <a:pPr marL="742950" lvl="1" indent="-285750" fontAlgn="base">
              <a:spcBef>
                <a:spcPct val="0"/>
              </a:spcBef>
              <a:spcAft>
                <a:spcPct val="0"/>
              </a:spcAft>
              <a:buFont typeface="Arial" panose="020B0604020202020204" pitchFamily="34" charset="0"/>
              <a:buChar char="•"/>
            </a:pPr>
            <a:r>
              <a:rPr kumimoji="0" lang="en-US" sz="2000" b="0" i="0" u="none" strike="noStrike" kern="1200" cap="none" spc="0" normalizeH="0" baseline="0" noProof="0">
                <a:ln>
                  <a:noFill/>
                </a:ln>
                <a:solidFill>
                  <a:srgbClr val="343434"/>
                </a:solidFill>
                <a:effectLst/>
                <a:uLnTx/>
                <a:uFillTx/>
                <a:ea typeface="Lato"/>
                <a:cs typeface="Lato"/>
                <a:sym typeface="Lato"/>
              </a:rPr>
              <a:t>Systems are required to submit lab results within the first 10 days following the month in which the result is received, or the first 10 days following the end of the required monitoring period, whichever is shorter. (40 CFR 141.31(a)(1)-(2)) </a:t>
            </a:r>
          </a:p>
          <a:p>
            <a:pPr marL="285750" indent="-285750" fontAlgn="base">
              <a:spcBef>
                <a:spcPct val="0"/>
              </a:spcBef>
              <a:spcAft>
                <a:spcPct val="0"/>
              </a:spcAft>
              <a:buFont typeface="Arial" panose="020B0604020202020204" pitchFamily="34" charset="0"/>
              <a:buChar char="•"/>
            </a:pPr>
            <a:r>
              <a:rPr kumimoji="0" lang="en-US" sz="2400" b="1" i="0" u="none" strike="noStrike" kern="1200" cap="none" spc="0" normalizeH="0" baseline="0" noProof="0">
                <a:ln>
                  <a:noFill/>
                </a:ln>
                <a:solidFill>
                  <a:srgbClr val="343434"/>
                </a:solidFill>
                <a:effectLst/>
                <a:uLnTx/>
                <a:uFillTx/>
                <a:ea typeface="Lato"/>
                <a:cs typeface="Lato"/>
                <a:sym typeface="Lato"/>
              </a:rPr>
              <a:t>Review results and calculate your 90</a:t>
            </a:r>
            <a:r>
              <a:rPr kumimoji="0" lang="en-US" sz="2400" b="1" i="0" u="none" strike="noStrike" kern="1200" cap="none" spc="0" normalizeH="0" baseline="30000" noProof="0">
                <a:ln>
                  <a:noFill/>
                </a:ln>
                <a:solidFill>
                  <a:srgbClr val="343434"/>
                </a:solidFill>
                <a:effectLst/>
                <a:uLnTx/>
                <a:uFillTx/>
                <a:ea typeface="Lato"/>
                <a:cs typeface="Lato"/>
                <a:sym typeface="Lato"/>
              </a:rPr>
              <a:t>th</a:t>
            </a:r>
            <a:r>
              <a:rPr kumimoji="0" lang="en-US" sz="2400" b="1" i="0" u="none" strike="noStrike" kern="1200" cap="none" spc="0" normalizeH="0" baseline="0" noProof="0">
                <a:ln>
                  <a:noFill/>
                </a:ln>
                <a:solidFill>
                  <a:srgbClr val="343434"/>
                </a:solidFill>
                <a:effectLst/>
                <a:uLnTx/>
                <a:uFillTx/>
                <a:ea typeface="Lato"/>
                <a:cs typeface="Lato"/>
                <a:sym typeface="Lato"/>
              </a:rPr>
              <a:t> percentile for lead and copper.</a:t>
            </a:r>
          </a:p>
          <a:p>
            <a:pPr marL="285750" indent="-285750" fontAlgn="base">
              <a:spcBef>
                <a:spcPct val="0"/>
              </a:spcBef>
              <a:spcAft>
                <a:spcPct val="0"/>
              </a:spcAft>
              <a:buFont typeface="Arial" panose="020B0604020202020204" pitchFamily="34" charset="0"/>
              <a:buChar char="•"/>
            </a:pPr>
            <a:r>
              <a:rPr lang="en-US" sz="2400" b="1">
                <a:solidFill>
                  <a:srgbClr val="343434"/>
                </a:solidFill>
                <a:ea typeface="Lato"/>
                <a:cs typeface="Lato"/>
                <a:sym typeface="Lato"/>
              </a:rPr>
              <a:t>Send out consumer notice to customers who sampled or post at the locations where sample was collected.</a:t>
            </a:r>
          </a:p>
          <a:p>
            <a:pPr marL="742950" lvl="1" indent="-285750" fontAlgn="base">
              <a:spcBef>
                <a:spcPct val="0"/>
              </a:spcBef>
              <a:spcAft>
                <a:spcPct val="0"/>
              </a:spcAft>
              <a:buFont typeface="Arial" panose="020B0604020202020204" pitchFamily="34" charset="0"/>
              <a:buChar char="•"/>
            </a:pPr>
            <a:r>
              <a:rPr lang="en-US" sz="2000">
                <a:solidFill>
                  <a:srgbClr val="343434"/>
                </a:solidFill>
                <a:ea typeface="Lato"/>
                <a:cs typeface="Lato"/>
                <a:sym typeface="Lato"/>
              </a:rPr>
              <a:t>Send certification to BSDW</a:t>
            </a:r>
          </a:p>
        </p:txBody>
      </p:sp>
      <p:sp>
        <p:nvSpPr>
          <p:cNvPr id="30" name="Title 1">
            <a:extLst>
              <a:ext uri="{FF2B5EF4-FFF2-40B4-BE49-F238E27FC236}">
                <a16:creationId xmlns:a16="http://schemas.microsoft.com/office/drawing/2014/main" id="{FF66B6ED-8B27-A90A-442E-DCD95DB0194A}"/>
              </a:ext>
            </a:extLst>
          </p:cNvPr>
          <p:cNvSpPr txBox="1">
            <a:spLocks/>
          </p:cNvSpPr>
          <p:nvPr/>
        </p:nvSpPr>
        <p:spPr>
          <a:xfrm>
            <a:off x="4417405" y="917373"/>
            <a:ext cx="6529515" cy="790516"/>
          </a:xfrm>
          <a:prstGeom prst="rect">
            <a:avLst/>
          </a:prstGeom>
        </p:spPr>
        <p:txBody>
          <a:bodyPr anchor="b">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Verdana" panose="020B0604030504040204" pitchFamily="34" charset="0"/>
                <a:cs typeface="Segoe UI" panose="020B0502040204020203" pitchFamily="34" charset="0"/>
                <a:sym typeface="HK Grotesk Bold"/>
              </a:rPr>
              <a:t>What to do After Getting Results?</a:t>
            </a:r>
          </a:p>
        </p:txBody>
      </p:sp>
      <p:sp>
        <p:nvSpPr>
          <p:cNvPr id="4" name="Slide Number Placeholder 3">
            <a:extLst>
              <a:ext uri="{FF2B5EF4-FFF2-40B4-BE49-F238E27FC236}">
                <a16:creationId xmlns:a16="http://schemas.microsoft.com/office/drawing/2014/main" id="{63C2FBCF-AB4D-08B5-0031-946B3B5BC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9223-B6DB-A1D3-665F-3B29D26473A6}"/>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CD24B818-108A-71EC-8C4C-550F2DD2F0D5}"/>
              </a:ext>
            </a:extLst>
          </p:cNvPr>
          <p:cNvSpPr txBox="1"/>
          <p:nvPr/>
        </p:nvSpPr>
        <p:spPr>
          <a:xfrm>
            <a:off x="0" y="103662"/>
            <a:ext cx="12192000" cy="1313886"/>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000" b="1" i="0" u="none" strike="noStrike" kern="1200" cap="none" spc="0" normalizeH="0" baseline="0" noProof="0">
                <a:ln>
                  <a:noFill/>
                </a:ln>
                <a:solidFill>
                  <a:srgbClr val="326297"/>
                </a:solidFill>
                <a:effectLst/>
                <a:uLnTx/>
                <a:uFillTx/>
                <a:latin typeface="+mj-lt"/>
                <a:ea typeface="Verdana"/>
                <a:cs typeface="Segoe UI"/>
                <a:sym typeface="HK Grotesk Bold"/>
              </a:rPr>
              <a:t>Lead and Copper Results – Reporting Form</a:t>
            </a:r>
            <a:endParaRPr kumimoji="0" lang="en-US" sz="5000" b="1" i="0" u="none" strike="noStrike" kern="1200" cap="none" spc="0" normalizeH="0" baseline="0" noProof="0">
              <a:ln>
                <a:noFill/>
              </a:ln>
              <a:solidFill>
                <a:srgbClr val="326297"/>
              </a:solidFill>
              <a:effectLst/>
              <a:uLnTx/>
              <a:uFillTx/>
              <a:latin typeface="+mj-lt"/>
              <a:ea typeface="Verdana"/>
              <a:cs typeface="Segoe UI"/>
            </a:endParaRPr>
          </a:p>
        </p:txBody>
      </p:sp>
      <p:sp>
        <p:nvSpPr>
          <p:cNvPr id="29" name="TextBox 14">
            <a:extLst>
              <a:ext uri="{FF2B5EF4-FFF2-40B4-BE49-F238E27FC236}">
                <a16:creationId xmlns:a16="http://schemas.microsoft.com/office/drawing/2014/main" id="{E154646D-0F3F-793C-7DB1-FE5D195091BA}"/>
              </a:ext>
            </a:extLst>
          </p:cNvPr>
          <p:cNvSpPr txBox="1"/>
          <p:nvPr/>
        </p:nvSpPr>
        <p:spPr>
          <a:xfrm>
            <a:off x="11441790" y="6381637"/>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DFDE2C94-EFDF-D3A9-EB76-F6B88BFB4C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pic>
        <p:nvPicPr>
          <p:cNvPr id="3" name="Picture 2" descr="A picture containing text&#10;&#10;AI-generated content may be incorrect.">
            <a:extLst>
              <a:ext uri="{FF2B5EF4-FFF2-40B4-BE49-F238E27FC236}">
                <a16:creationId xmlns:a16="http://schemas.microsoft.com/office/drawing/2014/main" id="{90459695-A231-4516-DA97-0C3293A63B4B}"/>
              </a:ext>
            </a:extLst>
          </p:cNvPr>
          <p:cNvPicPr>
            <a:picLocks noChangeAspect="1"/>
          </p:cNvPicPr>
          <p:nvPr/>
        </p:nvPicPr>
        <p:blipFill>
          <a:blip r:embed="rId3"/>
          <a:stretch>
            <a:fillRect/>
          </a:stretch>
        </p:blipFill>
        <p:spPr>
          <a:xfrm>
            <a:off x="3153295" y="1363230"/>
            <a:ext cx="5885410" cy="4716931"/>
          </a:xfrm>
          <a:prstGeom prst="rect">
            <a:avLst/>
          </a:prstGeom>
        </p:spPr>
      </p:pic>
      <p:cxnSp>
        <p:nvCxnSpPr>
          <p:cNvPr id="17" name="Straight Arrow Connector 16">
            <a:extLst>
              <a:ext uri="{FF2B5EF4-FFF2-40B4-BE49-F238E27FC236}">
                <a16:creationId xmlns:a16="http://schemas.microsoft.com/office/drawing/2014/main" id="{2DC189D2-BDEC-379F-DC45-46B1938C0986}"/>
              </a:ext>
            </a:extLst>
          </p:cNvPr>
          <p:cNvCxnSpPr>
            <a:cxnSpLocks/>
            <a:stCxn id="21" idx="3"/>
          </p:cNvCxnSpPr>
          <p:nvPr/>
        </p:nvCxnSpPr>
        <p:spPr>
          <a:xfrm>
            <a:off x="2626822" y="3693787"/>
            <a:ext cx="1413163" cy="3231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7CFD7142-2183-6584-0C4E-CF67CC629ED2}"/>
              </a:ext>
            </a:extLst>
          </p:cNvPr>
          <p:cNvSpPr txBox="1"/>
          <p:nvPr/>
        </p:nvSpPr>
        <p:spPr>
          <a:xfrm>
            <a:off x="723207" y="3370621"/>
            <a:ext cx="1903615" cy="646331"/>
          </a:xfrm>
          <a:prstGeom prst="rect">
            <a:avLst/>
          </a:prstGeom>
          <a:noFill/>
        </p:spPr>
        <p:txBody>
          <a:bodyPr wrap="square" rtlCol="0">
            <a:spAutoFit/>
          </a:bodyPr>
          <a:lstStyle/>
          <a:p>
            <a:pPr algn="ctr"/>
            <a:r>
              <a:rPr lang="en-US"/>
              <a:t>Recently added to reporting form</a:t>
            </a:r>
          </a:p>
        </p:txBody>
      </p:sp>
      <p:sp>
        <p:nvSpPr>
          <p:cNvPr id="4" name="TextBox 3">
            <a:extLst>
              <a:ext uri="{FF2B5EF4-FFF2-40B4-BE49-F238E27FC236}">
                <a16:creationId xmlns:a16="http://schemas.microsoft.com/office/drawing/2014/main" id="{6CC0DE5F-6AEB-C79A-70C4-6FB1AF54A6BD}"/>
              </a:ext>
            </a:extLst>
          </p:cNvPr>
          <p:cNvSpPr txBox="1"/>
          <p:nvPr/>
        </p:nvSpPr>
        <p:spPr>
          <a:xfrm>
            <a:off x="3049438" y="3166696"/>
            <a:ext cx="6098874"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35118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4FC4C54-02AE-6F78-5D5A-C4A3504334F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5267" b="35267"/>
          <a:stretch/>
        </p:blipFill>
        <p:spPr>
          <a:xfrm>
            <a:off x="0" y="4471416"/>
            <a:ext cx="12207613" cy="2386584"/>
          </a:xfrm>
        </p:spPr>
      </p:pic>
      <p:sp>
        <p:nvSpPr>
          <p:cNvPr id="3" name="Title 2">
            <a:extLst>
              <a:ext uri="{FF2B5EF4-FFF2-40B4-BE49-F238E27FC236}">
                <a16:creationId xmlns:a16="http://schemas.microsoft.com/office/drawing/2014/main" id="{BEA47513-EEDB-7E18-A210-F20CDDF5FF2D}"/>
              </a:ext>
            </a:extLst>
          </p:cNvPr>
          <p:cNvSpPr>
            <a:spLocks noGrp="1"/>
          </p:cNvSpPr>
          <p:nvPr>
            <p:ph type="title"/>
          </p:nvPr>
        </p:nvSpPr>
        <p:spPr>
          <a:xfrm>
            <a:off x="0" y="935402"/>
            <a:ext cx="5912719" cy="2817080"/>
          </a:xfrm>
        </p:spPr>
        <p:txBody>
          <a:bodyPr anchor="b" anchorCtr="0">
            <a:noAutofit/>
          </a:bodyPr>
          <a:lstStyle/>
          <a:p>
            <a:r>
              <a:rPr lang="en-US" sz="4400">
                <a:solidFill>
                  <a:srgbClr val="326297"/>
                </a:solidFill>
                <a:ea typeface="Lato" panose="020F0502020204030203" pitchFamily="34" charset="0"/>
                <a:cs typeface="Lato" panose="020F0502020204030203" pitchFamily="34" charset="0"/>
              </a:rPr>
              <a:t>Tier 1 Public Notification (PN) of Lead Action Level Exceedance (ALE)</a:t>
            </a:r>
          </a:p>
        </p:txBody>
      </p:sp>
      <p:sp>
        <p:nvSpPr>
          <p:cNvPr id="10" name="Content Placeholder 3">
            <a:extLst>
              <a:ext uri="{FF2B5EF4-FFF2-40B4-BE49-F238E27FC236}">
                <a16:creationId xmlns:a16="http://schemas.microsoft.com/office/drawing/2014/main" id="{B34F1638-A27B-9557-C43F-C3F20F68C442}"/>
              </a:ext>
            </a:extLst>
          </p:cNvPr>
          <p:cNvSpPr>
            <a:spLocks noGrp="1"/>
          </p:cNvSpPr>
          <p:nvPr>
            <p:ph sz="half" idx="2"/>
          </p:nvPr>
        </p:nvSpPr>
        <p:spPr>
          <a:xfrm>
            <a:off x="5912719" y="298764"/>
            <a:ext cx="6279281" cy="4090356"/>
          </a:xfrm>
        </p:spPr>
        <p:txBody>
          <a:bodyPr anchor="ctr" anchorCtr="0"/>
          <a:lstStyle/>
          <a:p>
            <a:r>
              <a:rPr lang="en-US" sz="2400" b="1">
                <a:solidFill>
                  <a:srgbClr val="343434"/>
                </a:solidFill>
              </a:rPr>
              <a:t>An exceedance of the lead action level requires a Tier 1 PN</a:t>
            </a:r>
          </a:p>
          <a:p>
            <a:pPr lvl="1"/>
            <a:r>
              <a:rPr lang="en-US" sz="2000">
                <a:solidFill>
                  <a:srgbClr val="343434"/>
                </a:solidFill>
              </a:rPr>
              <a:t>Effective October 16, 2024</a:t>
            </a:r>
          </a:p>
          <a:p>
            <a:r>
              <a:rPr lang="en-US" sz="2400" b="1">
                <a:solidFill>
                  <a:srgbClr val="343434"/>
                </a:solidFill>
              </a:rPr>
              <a:t>Following Tier 1 PN requirements must be done within 24 hours:</a:t>
            </a:r>
          </a:p>
          <a:p>
            <a:pPr lvl="1"/>
            <a:r>
              <a:rPr lang="en-US" sz="2000">
                <a:solidFill>
                  <a:srgbClr val="343434"/>
                </a:solidFill>
              </a:rPr>
              <a:t>Initiate consultation with the State;</a:t>
            </a:r>
          </a:p>
          <a:p>
            <a:pPr lvl="1"/>
            <a:r>
              <a:rPr lang="en-US" sz="2000">
                <a:solidFill>
                  <a:srgbClr val="343434"/>
                </a:solidFill>
              </a:rPr>
              <a:t>Issue Tier 1 PN to persons served by the PWS;</a:t>
            </a:r>
          </a:p>
          <a:p>
            <a:pPr lvl="1"/>
            <a:r>
              <a:rPr lang="en-US" sz="2000">
                <a:solidFill>
                  <a:srgbClr val="343434"/>
                </a:solidFill>
              </a:rPr>
              <a:t>Provide a copy of the notice to the State and the EPA. </a:t>
            </a:r>
          </a:p>
          <a:p>
            <a:pPr lvl="2"/>
            <a:r>
              <a:rPr lang="en-US" sz="1800">
                <a:solidFill>
                  <a:srgbClr val="343434"/>
                </a:solidFill>
              </a:rPr>
              <a:t>State email: </a:t>
            </a:r>
            <a:r>
              <a:rPr lang="en-US" sz="1800">
                <a:solidFill>
                  <a:srgbClr val="343434"/>
                </a:solidFill>
                <a:hlinkClick r:id="rId4"/>
              </a:rPr>
              <a:t>ndep.lead@ndep.nv.gov</a:t>
            </a:r>
            <a:endParaRPr lang="en-US" sz="1800">
              <a:solidFill>
                <a:srgbClr val="343434"/>
              </a:solidFill>
            </a:endParaRPr>
          </a:p>
          <a:p>
            <a:pPr lvl="2"/>
            <a:r>
              <a:rPr lang="en-US" sz="1800">
                <a:solidFill>
                  <a:srgbClr val="343434"/>
                </a:solidFill>
              </a:rPr>
              <a:t>EPA email: </a:t>
            </a:r>
            <a:r>
              <a:rPr lang="en-US" sz="1800">
                <a:solidFill>
                  <a:srgbClr val="343434"/>
                </a:solidFill>
                <a:hlinkClick r:id="rId5"/>
              </a:rPr>
              <a:t>LeadALE@epa.gov</a:t>
            </a:r>
            <a:endParaRPr lang="en-US" sz="1800">
              <a:solidFill>
                <a:srgbClr val="343434"/>
              </a:solidFill>
            </a:endParaRPr>
          </a:p>
        </p:txBody>
      </p:sp>
      <p:sp>
        <p:nvSpPr>
          <p:cNvPr id="16" name="Slide Number Placeholder 15">
            <a:extLst>
              <a:ext uri="{FF2B5EF4-FFF2-40B4-BE49-F238E27FC236}">
                <a16:creationId xmlns:a16="http://schemas.microsoft.com/office/drawing/2014/main" id="{E99BA044-9665-5B4D-AC41-953323BA4FF1}"/>
              </a:ext>
            </a:extLst>
          </p:cNvPr>
          <p:cNvSpPr>
            <a:spLocks noGrp="1"/>
          </p:cNvSpPr>
          <p:nvPr>
            <p:ph type="sldNum" sz="quarter" idx="13"/>
          </p:nvPr>
        </p:nvSpPr>
        <p:spPr>
          <a:xfrm>
            <a:off x="8737599" y="6356353"/>
            <a:ext cx="284844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309546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139500"/>
            <a:chOff x="0" y="0"/>
            <a:chExt cx="24384000" cy="627900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t="32157" b="32157"/>
            <a:stretch/>
          </p:blipFill>
          <p:spPr>
            <a:xfrm>
              <a:off x="0" y="0"/>
              <a:ext cx="24384000" cy="6279000"/>
            </a:xfrm>
            <a:prstGeom prst="rect">
              <a:avLst/>
            </a:prstGeom>
          </p:spPr>
        </p:pic>
      </p:grpSp>
      <p:sp>
        <p:nvSpPr>
          <p:cNvPr id="15" name="TextBox 15"/>
          <p:cNvSpPr txBox="1"/>
          <p:nvPr/>
        </p:nvSpPr>
        <p:spPr>
          <a:xfrm>
            <a:off x="273169" y="3796980"/>
            <a:ext cx="11645661" cy="1661993"/>
          </a:xfrm>
          <a:prstGeom prst="rect">
            <a:avLst/>
          </a:prstGeom>
        </p:spPr>
        <p:txBody>
          <a:bodyPr wrap="square" lIns="0" tIns="0" rIns="0" bIns="0" rtlCol="0" anchor="t">
            <a:spAutoFit/>
          </a:bodyPr>
          <a:lstStyle/>
          <a:p>
            <a:pPr marL="0" marR="0" lvl="0" indent="0" algn="l" defTabSz="914400" rtl="0" eaLnBrk="1" fontAlgn="base" latinLnBrk="0" hangingPunct="1">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HK Grotesk Bold"/>
                <a:cs typeface="Posterama" panose="020B0504020200020000" pitchFamily="34" charset="0"/>
                <a:sym typeface="HK Grotesk Bold"/>
              </a:rPr>
              <a:t>Lead ALE is reducing to 0.010 mg/L starting Nov. 1, 2027</a:t>
            </a:r>
          </a:p>
        </p:txBody>
      </p:sp>
      <p:sp>
        <p:nvSpPr>
          <p:cNvPr id="12" name="Slide Number Placeholder 11">
            <a:extLst>
              <a:ext uri="{FF2B5EF4-FFF2-40B4-BE49-F238E27FC236}">
                <a16:creationId xmlns:a16="http://schemas.microsoft.com/office/drawing/2014/main" id="{79152FA2-8F95-F72C-FF48-B4855387BE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EBECD-B919-B1B4-9B53-9175762AEA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C54B35-F244-7D94-53A7-17A4C22755B2}"/>
              </a:ext>
            </a:extLst>
          </p:cNvPr>
          <p:cNvSpPr>
            <a:spLocks noGrp="1"/>
          </p:cNvSpPr>
          <p:nvPr>
            <p:ph type="title"/>
          </p:nvPr>
        </p:nvSpPr>
        <p:spPr>
          <a:xfrm>
            <a:off x="522691" y="866104"/>
            <a:ext cx="11359978" cy="1645920"/>
          </a:xfrm>
        </p:spPr>
        <p:txBody>
          <a:bodyPr>
            <a:noAutofit/>
          </a:bodyPr>
          <a:lstStyle/>
          <a:p>
            <a:r>
              <a:rPr lang="en-US" sz="4400">
                <a:solidFill>
                  <a:srgbClr val="326297"/>
                </a:solidFill>
                <a:ea typeface="Verdana" panose="020B0604030504040204" pitchFamily="34" charset="0"/>
                <a:cs typeface="Segoe UI" panose="020B0502040204020203" pitchFamily="34" charset="0"/>
              </a:rPr>
              <a:t>Distribution System and Site Assessment</a:t>
            </a:r>
            <a:endParaRPr lang="en-US" sz="4400">
              <a:solidFill>
                <a:srgbClr val="326297"/>
              </a:solidFill>
            </a:endParaRPr>
          </a:p>
        </p:txBody>
      </p:sp>
      <p:pic>
        <p:nvPicPr>
          <p:cNvPr id="11" name="Picture Placeholder 10" descr="Icebergs">
            <a:extLst>
              <a:ext uri="{FF2B5EF4-FFF2-40B4-BE49-F238E27FC236}">
                <a16:creationId xmlns:a16="http://schemas.microsoft.com/office/drawing/2014/main" id="{5B1B7764-E0BF-8759-E845-065E6775D3B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7677" b="37677"/>
          <a:stretch/>
        </p:blipFill>
        <p:spPr>
          <a:xfrm>
            <a:off x="-2232" y="3481"/>
            <a:ext cx="12194232" cy="1646221"/>
          </a:xfrm>
        </p:spPr>
      </p:pic>
      <p:sp>
        <p:nvSpPr>
          <p:cNvPr id="3" name="Content Placeholder 2">
            <a:extLst>
              <a:ext uri="{FF2B5EF4-FFF2-40B4-BE49-F238E27FC236}">
                <a16:creationId xmlns:a16="http://schemas.microsoft.com/office/drawing/2014/main" id="{DA9F53CB-7FC2-4C48-F296-904ACA5B9A1A}"/>
              </a:ext>
            </a:extLst>
          </p:cNvPr>
          <p:cNvSpPr>
            <a:spLocks noGrp="1"/>
          </p:cNvSpPr>
          <p:nvPr>
            <p:ph idx="1"/>
          </p:nvPr>
        </p:nvSpPr>
        <p:spPr>
          <a:xfrm>
            <a:off x="378941" y="2550653"/>
            <a:ext cx="11503728" cy="3380588"/>
          </a:xfrm>
        </p:spPr>
        <p:txBody>
          <a:bodyPr/>
          <a:lstStyle/>
          <a:p>
            <a:pPr marL="457200" indent="-285750">
              <a:spcBef>
                <a:spcPct val="0"/>
              </a:spcBef>
              <a:buFont typeface="Arial"/>
              <a:buChar char="•"/>
            </a:pPr>
            <a:r>
              <a:rPr lang="en-US" sz="2400">
                <a:solidFill>
                  <a:srgbClr val="343434"/>
                </a:solidFill>
                <a:ea typeface="Lato"/>
                <a:cs typeface="Lato"/>
              </a:rPr>
              <a:t>When an individual tap sample site exceeds 0.010 mg/L, a system must complete the following steps: </a:t>
            </a:r>
          </a:p>
          <a:p>
            <a:pPr marL="857250" lvl="1">
              <a:spcBef>
                <a:spcPct val="0"/>
              </a:spcBef>
              <a:buFont typeface="Arial"/>
              <a:buChar char="•"/>
            </a:pPr>
            <a:r>
              <a:rPr lang="en-US" sz="2200" b="0" i="0" u="none" strike="noStrike">
                <a:solidFill>
                  <a:srgbClr val="343434"/>
                </a:solidFill>
                <a:effectLst/>
                <a:latin typeface="Aptos" panose="020B0004020202020204" pitchFamily="34" charset="0"/>
              </a:rPr>
              <a:t>Step 1: CCT assessment</a:t>
            </a:r>
          </a:p>
          <a:p>
            <a:pPr marL="857250" lvl="1">
              <a:spcBef>
                <a:spcPct val="0"/>
              </a:spcBef>
              <a:buFont typeface="Arial"/>
              <a:buChar char="•"/>
            </a:pPr>
            <a:r>
              <a:rPr lang="en-US" sz="2200">
                <a:solidFill>
                  <a:srgbClr val="343434"/>
                </a:solidFill>
                <a:latin typeface="Aptos" panose="020B0004020202020204" pitchFamily="34" charset="0"/>
              </a:rPr>
              <a:t>Step 2: Site assessment​</a:t>
            </a:r>
            <a:endParaRPr lang="en-US" sz="2000">
              <a:solidFill>
                <a:srgbClr val="545454"/>
              </a:solidFill>
              <a:latin typeface="Arial" charset="0"/>
              <a:ea typeface="Lato"/>
              <a:cs typeface="Lato"/>
            </a:endParaRPr>
          </a:p>
          <a:p>
            <a:pPr marL="857250" lvl="1">
              <a:spcBef>
                <a:spcPct val="0"/>
              </a:spcBef>
              <a:buFont typeface="Arial"/>
              <a:buChar char="•"/>
            </a:pPr>
            <a:r>
              <a:rPr lang="en-US" sz="2200" b="0" i="0" u="none" strike="noStrike">
                <a:solidFill>
                  <a:srgbClr val="343434"/>
                </a:solidFill>
                <a:effectLst/>
                <a:latin typeface="Aptos" panose="020B0004020202020204" pitchFamily="34" charset="0"/>
              </a:rPr>
              <a:t>Step 3: Evaluate results and system treatment recommendation</a:t>
            </a:r>
          </a:p>
          <a:p>
            <a:pPr marL="857250" lvl="1">
              <a:spcBef>
                <a:spcPct val="0"/>
              </a:spcBef>
              <a:buFont typeface="Arial"/>
              <a:buChar char="•"/>
            </a:pPr>
            <a:r>
              <a:rPr lang="en-US" sz="2200">
                <a:solidFill>
                  <a:srgbClr val="343434"/>
                </a:solidFill>
                <a:latin typeface="Aptos" panose="020B0004020202020204" pitchFamily="34" charset="0"/>
              </a:rPr>
              <a:t>Step 4: State approval of treatment recommendation</a:t>
            </a:r>
          </a:p>
          <a:p>
            <a:pPr marL="857250" lvl="1">
              <a:spcBef>
                <a:spcPct val="0"/>
              </a:spcBef>
              <a:buFont typeface="Arial"/>
              <a:buChar char="•"/>
            </a:pPr>
            <a:r>
              <a:rPr lang="en-US" sz="2200">
                <a:solidFill>
                  <a:srgbClr val="343434"/>
                </a:solidFill>
                <a:latin typeface="Aptos" panose="020B0004020202020204" pitchFamily="34" charset="0"/>
              </a:rPr>
              <a:t>Step 5: Modifications to OCCT</a:t>
            </a:r>
          </a:p>
          <a:p>
            <a:pPr marL="857250" lvl="1">
              <a:spcBef>
                <a:spcPct val="0"/>
              </a:spcBef>
              <a:buFont typeface="Arial"/>
              <a:buChar char="•"/>
            </a:pPr>
            <a:r>
              <a:rPr lang="en-US" sz="2200">
                <a:solidFill>
                  <a:srgbClr val="343434"/>
                </a:solidFill>
                <a:latin typeface="Aptos" panose="020B0004020202020204" pitchFamily="34" charset="0"/>
              </a:rPr>
              <a:t>Step 6: Follow-up sampling</a:t>
            </a:r>
          </a:p>
          <a:p>
            <a:pPr marL="857250" lvl="1">
              <a:spcBef>
                <a:spcPct val="0"/>
              </a:spcBef>
              <a:buFont typeface="Arial"/>
              <a:buChar char="•"/>
            </a:pPr>
            <a:r>
              <a:rPr lang="en-US" sz="2200">
                <a:solidFill>
                  <a:srgbClr val="343434"/>
                </a:solidFill>
                <a:latin typeface="Aptos" panose="020B0004020202020204" pitchFamily="34" charset="0"/>
              </a:rPr>
              <a:t>Step 7: State OWQP designation</a:t>
            </a:r>
          </a:p>
          <a:p>
            <a:pPr marL="857250" lvl="1">
              <a:spcBef>
                <a:spcPct val="0"/>
              </a:spcBef>
              <a:buFont typeface="Arial"/>
              <a:buChar char="•"/>
            </a:pPr>
            <a:r>
              <a:rPr lang="en-US" sz="2200">
                <a:solidFill>
                  <a:srgbClr val="343434"/>
                </a:solidFill>
                <a:latin typeface="Aptos" panose="020B0004020202020204" pitchFamily="34" charset="0"/>
              </a:rPr>
              <a:t>Step 8: Operate in compliance</a:t>
            </a:r>
          </a:p>
          <a:p>
            <a:pPr marL="857250" lvl="1">
              <a:spcBef>
                <a:spcPct val="0"/>
              </a:spcBef>
              <a:buFont typeface="Arial"/>
              <a:buChar char="•"/>
            </a:pPr>
            <a:endParaRPr lang="en-US" sz="2200">
              <a:solidFill>
                <a:srgbClr val="343434"/>
              </a:solidFill>
              <a:latin typeface="Aptos" panose="020B0004020202020204" pitchFamily="34" charset="0"/>
            </a:endParaRPr>
          </a:p>
        </p:txBody>
      </p:sp>
      <p:sp>
        <p:nvSpPr>
          <p:cNvPr id="9" name="Slide Number Placeholder 8">
            <a:extLst>
              <a:ext uri="{FF2B5EF4-FFF2-40B4-BE49-F238E27FC236}">
                <a16:creationId xmlns:a16="http://schemas.microsoft.com/office/drawing/2014/main" id="{4C9FA193-9ADC-3A2E-5C09-46FDCFAC01FD}"/>
              </a:ext>
            </a:extLst>
          </p:cNvPr>
          <p:cNvSpPr>
            <a:spLocks noGrp="1"/>
          </p:cNvSpPr>
          <p:nvPr>
            <p:ph type="sldNum" sz="quarter" idx="3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3134669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8750-36C3-C727-9595-49B103E4C609}"/>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D2B9BE3F-87B3-381A-FF7B-172E87CFC9C7}"/>
              </a:ext>
            </a:extLst>
          </p:cNvPr>
          <p:cNvSpPr txBox="1"/>
          <p:nvPr/>
        </p:nvSpPr>
        <p:spPr>
          <a:xfrm>
            <a:off x="0" y="554925"/>
            <a:ext cx="12192000" cy="641201"/>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mj-lt"/>
                <a:ea typeface="Verdana"/>
                <a:cs typeface="Segoe UI"/>
                <a:sym typeface="HK Grotesk Bold"/>
              </a:rPr>
              <a:t>Lead and Copper Sampling FAQ’s</a:t>
            </a:r>
          </a:p>
        </p:txBody>
      </p:sp>
      <p:sp>
        <p:nvSpPr>
          <p:cNvPr id="29" name="TextBox 14">
            <a:extLst>
              <a:ext uri="{FF2B5EF4-FFF2-40B4-BE49-F238E27FC236}">
                <a16:creationId xmlns:a16="http://schemas.microsoft.com/office/drawing/2014/main" id="{F26B5045-BE75-ABD5-A2C1-8EE082BFA270}"/>
              </a:ext>
            </a:extLst>
          </p:cNvPr>
          <p:cNvSpPr txBox="1"/>
          <p:nvPr/>
        </p:nvSpPr>
        <p:spPr>
          <a:xfrm>
            <a:off x="11441790" y="6381637"/>
            <a:ext cx="394823" cy="156389"/>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815B4011-7232-5DEB-32B1-69D0E8CE8E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7" name="TextBox 6">
            <a:extLst>
              <a:ext uri="{FF2B5EF4-FFF2-40B4-BE49-F238E27FC236}">
                <a16:creationId xmlns:a16="http://schemas.microsoft.com/office/drawing/2014/main" id="{3E388E1C-621C-57B7-10CD-E40DA310E475}"/>
              </a:ext>
            </a:extLst>
          </p:cNvPr>
          <p:cNvSpPr txBox="1"/>
          <p:nvPr/>
        </p:nvSpPr>
        <p:spPr>
          <a:xfrm>
            <a:off x="612690" y="1354172"/>
            <a:ext cx="10969710" cy="4647426"/>
          </a:xfrm>
          <a:prstGeom prst="rect">
            <a:avLst/>
          </a:prstGeom>
          <a:noFill/>
        </p:spPr>
        <p:txBody>
          <a:bodyPr wrap="square" lIns="91440" tIns="45720" rIns="91440" bIns="45720" rtlCol="0" anchor="t">
            <a:spAutoFit/>
          </a:bodyPr>
          <a:lstStyle/>
          <a:p>
            <a:r>
              <a:rPr lang="en-US" sz="2200" b="1"/>
              <a:t>Will my system be required to conduct standard monitoring after the LCRI compliance date?</a:t>
            </a:r>
          </a:p>
          <a:p>
            <a:pPr marL="800100" lvl="1" indent="-342900">
              <a:buFont typeface="Arial" panose="020B0604020202020204" pitchFamily="34" charset="0"/>
              <a:buChar char="•"/>
            </a:pPr>
            <a:r>
              <a:rPr lang="en-US" sz="2000"/>
              <a:t>Only systems with lead or GRR service line in their baseline service line inventory or if the 90</a:t>
            </a:r>
            <a:r>
              <a:rPr lang="en-US" sz="2000" baseline="30000"/>
              <a:t>th</a:t>
            </a:r>
            <a:r>
              <a:rPr lang="en-US" sz="2000"/>
              <a:t> percentile for lead was greater than 0.010 mg/L in the most recent monitoring period. </a:t>
            </a:r>
          </a:p>
          <a:p>
            <a:pPr marL="800100" lvl="1" indent="-342900">
              <a:buFont typeface="Arial" panose="020B0604020202020204" pitchFamily="34" charset="0"/>
              <a:buChar char="•"/>
            </a:pPr>
            <a:endParaRPr lang="en-US" sz="2200"/>
          </a:p>
          <a:p>
            <a:r>
              <a:rPr lang="en-US" sz="2200" b="1"/>
              <a:t>Do I need to collect first- and fifth-liter samples after the LCRI compliance date?</a:t>
            </a:r>
          </a:p>
          <a:p>
            <a:pPr marL="800100" lvl="1" indent="-342900">
              <a:buFont typeface="Arial" panose="020B0604020202020204" pitchFamily="34" charset="0"/>
              <a:buChar char="•"/>
            </a:pPr>
            <a:r>
              <a:rPr lang="en-US" sz="2200"/>
              <a:t>Only systems with lead service lines are required to take first- and fifth-liter samples at sites that are served by the lead line.</a:t>
            </a:r>
          </a:p>
          <a:p>
            <a:endParaRPr lang="en-US" sz="2200" b="1"/>
          </a:p>
          <a:p>
            <a:r>
              <a:rPr lang="en-US" sz="2200" b="1"/>
              <a:t>What do I do if one or more of my approved sample sites are not available? </a:t>
            </a:r>
          </a:p>
          <a:p>
            <a:pPr marL="800100" lvl="1" indent="-342900">
              <a:buFont typeface="Arial" panose="020B0604020202020204" pitchFamily="34" charset="0"/>
              <a:buChar char="•"/>
            </a:pPr>
            <a:r>
              <a:rPr lang="en-US" sz="2000"/>
              <a:t>Alternative sample sites of the same tier can be swapped without State approval, but they need to be documented when submitting results. Please contact the LCR manager or your BSDW facility manager if there are any questions or there are no additional sample sites to use. </a:t>
            </a:r>
          </a:p>
        </p:txBody>
      </p:sp>
    </p:spTree>
    <p:extLst>
      <p:ext uri="{BB962C8B-B14F-4D97-AF65-F5344CB8AC3E}">
        <p14:creationId xmlns:p14="http://schemas.microsoft.com/office/powerpoint/2010/main" val="794390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8D0D2-70BB-7011-6537-578B08E49386}"/>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867F662B-95AC-DD52-348F-4DF7CF8E1F97}"/>
              </a:ext>
            </a:extLst>
          </p:cNvPr>
          <p:cNvSpPr txBox="1"/>
          <p:nvPr/>
        </p:nvSpPr>
        <p:spPr>
          <a:xfrm>
            <a:off x="0" y="262708"/>
            <a:ext cx="12192000" cy="1313886"/>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mj-lt"/>
                <a:ea typeface="Verdana"/>
                <a:cs typeface="Segoe UI"/>
                <a:sym typeface="HK Grotesk Bold"/>
              </a:rPr>
              <a:t>Lead and Copper Sampling Do’s and Don’ts</a:t>
            </a:r>
          </a:p>
        </p:txBody>
      </p:sp>
      <p:sp>
        <p:nvSpPr>
          <p:cNvPr id="29" name="TextBox 14">
            <a:extLst>
              <a:ext uri="{FF2B5EF4-FFF2-40B4-BE49-F238E27FC236}">
                <a16:creationId xmlns:a16="http://schemas.microsoft.com/office/drawing/2014/main" id="{ABADFFD2-6126-F9E8-8459-9CFAF7ADAF39}"/>
              </a:ext>
            </a:extLst>
          </p:cNvPr>
          <p:cNvSpPr txBox="1"/>
          <p:nvPr/>
        </p:nvSpPr>
        <p:spPr>
          <a:xfrm>
            <a:off x="11441790" y="6381637"/>
            <a:ext cx="394823" cy="156389"/>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AEB5FEC5-2F91-532A-5427-8C7272F6CB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7" name="TextBox 6">
            <a:extLst>
              <a:ext uri="{FF2B5EF4-FFF2-40B4-BE49-F238E27FC236}">
                <a16:creationId xmlns:a16="http://schemas.microsoft.com/office/drawing/2014/main" id="{A61B1359-AEC6-99C9-5F92-53A6A5C01096}"/>
              </a:ext>
            </a:extLst>
          </p:cNvPr>
          <p:cNvSpPr txBox="1"/>
          <p:nvPr/>
        </p:nvSpPr>
        <p:spPr>
          <a:xfrm>
            <a:off x="612690" y="1576594"/>
            <a:ext cx="5140411"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b="1"/>
              <a:t>DO</a:t>
            </a:r>
            <a:r>
              <a:rPr lang="en-US" sz="2000"/>
              <a:t> send customers sampling instructions.</a:t>
            </a:r>
          </a:p>
          <a:p>
            <a:pPr marL="285750" indent="-285750">
              <a:buFont typeface="Arial" panose="020B0604020202020204" pitchFamily="34" charset="0"/>
              <a:buChar char="•"/>
            </a:pPr>
            <a:r>
              <a:rPr lang="en-US" sz="2000" b="1"/>
              <a:t>DO</a:t>
            </a:r>
            <a:r>
              <a:rPr lang="en-US" sz="2000"/>
              <a:t> let the sample tap stay stagnate for at least 6 hours. </a:t>
            </a:r>
          </a:p>
          <a:p>
            <a:pPr marL="285750" indent="-285750">
              <a:buFont typeface="Arial" panose="020B0604020202020204" pitchFamily="34" charset="0"/>
              <a:buChar char="•"/>
            </a:pPr>
            <a:r>
              <a:rPr lang="en-US" sz="2000" b="1"/>
              <a:t>DO</a:t>
            </a:r>
            <a:r>
              <a:rPr lang="en-US" sz="2000"/>
              <a:t> sample from approved sample sites based on your lead and copper sample plan.</a:t>
            </a:r>
          </a:p>
          <a:p>
            <a:pPr marL="285750" indent="-285750">
              <a:buFont typeface="Arial" panose="020B0604020202020204" pitchFamily="34" charset="0"/>
              <a:buChar char="•"/>
            </a:pPr>
            <a:r>
              <a:rPr lang="en-US" sz="2000" b="1"/>
              <a:t>DO</a:t>
            </a:r>
            <a:r>
              <a:rPr lang="en-US" sz="2000"/>
              <a:t> sample from locations that are commonly used for human consumption.</a:t>
            </a:r>
          </a:p>
          <a:p>
            <a:pPr marL="285750" indent="-285750">
              <a:buFont typeface="Arial" panose="020B0604020202020204" pitchFamily="34" charset="0"/>
              <a:buChar char="•"/>
            </a:pPr>
            <a:r>
              <a:rPr lang="en-US" sz="2000" b="1"/>
              <a:t>DO</a:t>
            </a:r>
            <a:r>
              <a:rPr lang="en-US" sz="2000"/>
              <a:t> sample earlier in your monitoring period.</a:t>
            </a:r>
          </a:p>
          <a:p>
            <a:pPr marL="285750" indent="-285750">
              <a:buFont typeface="Arial" panose="020B0604020202020204" pitchFamily="34" charset="0"/>
              <a:buChar char="•"/>
            </a:pPr>
            <a:r>
              <a:rPr lang="en-US" sz="2000" b="1"/>
              <a:t>DO</a:t>
            </a:r>
            <a:r>
              <a:rPr lang="en-US" sz="2000"/>
              <a:t> contact the LCR rule manager or your facility manager if you have any questions.</a:t>
            </a:r>
          </a:p>
          <a:p>
            <a:pPr marL="285750" indent="-285750">
              <a:buFont typeface="Arial" panose="020B0604020202020204" pitchFamily="34" charset="0"/>
              <a:buChar char="•"/>
            </a:pPr>
            <a:r>
              <a:rPr lang="en-US" sz="2000" b="1"/>
              <a:t>DO</a:t>
            </a:r>
            <a:r>
              <a:rPr lang="en-US" sz="2000"/>
              <a:t> sample the correct number of sites. </a:t>
            </a:r>
          </a:p>
        </p:txBody>
      </p:sp>
      <p:sp>
        <p:nvSpPr>
          <p:cNvPr id="2" name="TextBox 1">
            <a:extLst>
              <a:ext uri="{FF2B5EF4-FFF2-40B4-BE49-F238E27FC236}">
                <a16:creationId xmlns:a16="http://schemas.microsoft.com/office/drawing/2014/main" id="{39A016BC-966C-1DBA-AF64-3122FD1800DA}"/>
              </a:ext>
            </a:extLst>
          </p:cNvPr>
          <p:cNvSpPr txBox="1"/>
          <p:nvPr/>
        </p:nvSpPr>
        <p:spPr>
          <a:xfrm>
            <a:off x="6438901" y="2459504"/>
            <a:ext cx="5140411"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b="1"/>
              <a:t>DON'T </a:t>
            </a:r>
            <a:r>
              <a:rPr lang="en-US" sz="2000"/>
              <a:t>always rely on the pervious lab report to find sample locations. </a:t>
            </a:r>
          </a:p>
          <a:p>
            <a:pPr marL="285750" indent="-285750">
              <a:buFont typeface="Arial" panose="020B0604020202020204" pitchFamily="34" charset="0"/>
              <a:buChar char="•"/>
            </a:pPr>
            <a:r>
              <a:rPr lang="en-US" sz="2000" b="1"/>
              <a:t>DON'T</a:t>
            </a:r>
            <a:r>
              <a:rPr lang="en-US" sz="2000"/>
              <a:t> forget to sample during the correct monitoring period.  </a:t>
            </a:r>
          </a:p>
          <a:p>
            <a:pPr marL="285750" indent="-285750">
              <a:buFont typeface="Arial" panose="020B0604020202020204" pitchFamily="34" charset="0"/>
              <a:buChar char="•"/>
            </a:pPr>
            <a:r>
              <a:rPr lang="en-US" sz="2000" b="1"/>
              <a:t>DON'T</a:t>
            </a:r>
            <a:r>
              <a:rPr lang="en-US" sz="2000"/>
              <a:t> forget to send in your lab results. </a:t>
            </a:r>
          </a:p>
          <a:p>
            <a:pPr marL="285750" indent="-285750">
              <a:buFont typeface="Arial" panose="020B0604020202020204" pitchFamily="34" charset="0"/>
              <a:buChar char="•"/>
            </a:pPr>
            <a:r>
              <a:rPr lang="en-US" sz="2000" b="1"/>
              <a:t>DON'T</a:t>
            </a:r>
            <a:r>
              <a:rPr lang="en-US" sz="2000"/>
              <a:t> forget to send out the consumer notice.</a:t>
            </a:r>
          </a:p>
          <a:p>
            <a:pPr marL="285750" indent="-285750">
              <a:buFont typeface="Arial" panose="020B0604020202020204" pitchFamily="34" charset="0"/>
              <a:buChar char="•"/>
            </a:pPr>
            <a:r>
              <a:rPr lang="en-US" sz="2000" b="1"/>
              <a:t>DON'T</a:t>
            </a:r>
            <a:r>
              <a:rPr lang="en-US" sz="2000"/>
              <a:t> assume. </a:t>
            </a:r>
          </a:p>
        </p:txBody>
      </p:sp>
      <p:sp>
        <p:nvSpPr>
          <p:cNvPr id="4" name="TextBox 3">
            <a:extLst>
              <a:ext uri="{FF2B5EF4-FFF2-40B4-BE49-F238E27FC236}">
                <a16:creationId xmlns:a16="http://schemas.microsoft.com/office/drawing/2014/main" id="{284E6E17-8E48-5F80-D5AB-7311BA2E39B0}"/>
              </a:ext>
            </a:extLst>
          </p:cNvPr>
          <p:cNvSpPr txBox="1"/>
          <p:nvPr/>
        </p:nvSpPr>
        <p:spPr>
          <a:xfrm>
            <a:off x="3064476" y="3196966"/>
            <a:ext cx="6128950" cy="369332"/>
          </a:xfrm>
          <a:prstGeom prst="rect">
            <a:avLst/>
          </a:prstGeom>
          <a:noFill/>
        </p:spPr>
        <p:txBody>
          <a:bodyPr wrap="square">
            <a:spAutoFit/>
          </a:bodyPr>
          <a:lstStyle/>
          <a:p>
            <a:r>
              <a:rPr lang="en-US"/>
              <a:t> </a:t>
            </a:r>
          </a:p>
        </p:txBody>
      </p:sp>
      <p:sp>
        <p:nvSpPr>
          <p:cNvPr id="5" name="TextBox 4">
            <a:extLst>
              <a:ext uri="{FF2B5EF4-FFF2-40B4-BE49-F238E27FC236}">
                <a16:creationId xmlns:a16="http://schemas.microsoft.com/office/drawing/2014/main" id="{A7327115-59AA-B355-8B82-A90ECAAB2FB1}"/>
              </a:ext>
            </a:extLst>
          </p:cNvPr>
          <p:cNvSpPr txBox="1"/>
          <p:nvPr/>
        </p:nvSpPr>
        <p:spPr>
          <a:xfrm>
            <a:off x="3062377" y="3196888"/>
            <a:ext cx="6124754" cy="369332"/>
          </a:xfrm>
          <a:prstGeom prst="rect">
            <a:avLst/>
          </a:prstGeom>
          <a:noFill/>
        </p:spPr>
        <p:txBody>
          <a:bodyPr wrap="square">
            <a:spAutoFit/>
          </a:bodyPr>
          <a:lstStyle/>
          <a:p>
            <a:r>
              <a:rPr lang="en-US"/>
              <a:t> </a:t>
            </a:r>
          </a:p>
        </p:txBody>
      </p:sp>
      <p:sp>
        <p:nvSpPr>
          <p:cNvPr id="8" name="TextBox 7">
            <a:extLst>
              <a:ext uri="{FF2B5EF4-FFF2-40B4-BE49-F238E27FC236}">
                <a16:creationId xmlns:a16="http://schemas.microsoft.com/office/drawing/2014/main" id="{B96C7B6A-7632-D0E3-F785-6C38D2A138CD}"/>
              </a:ext>
            </a:extLst>
          </p:cNvPr>
          <p:cNvSpPr txBox="1"/>
          <p:nvPr/>
        </p:nvSpPr>
        <p:spPr>
          <a:xfrm>
            <a:off x="3062377" y="3196888"/>
            <a:ext cx="6124754"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596564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A4C16-9911-18E2-DD03-780B67E9B83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761A82F0-5262-8584-647D-D467BDB3FFDB}"/>
              </a:ext>
              <a:ext uri="{C183D7F6-B498-43B3-948B-1728B52AA6E4}">
                <adec:decorative xmlns:adec="http://schemas.microsoft.com/office/drawing/2017/decorative" val="1"/>
              </a:ext>
            </a:extLst>
          </p:cNvPr>
          <p:cNvSpPr/>
          <p:nvPr/>
        </p:nvSpPr>
        <p:spPr>
          <a:xfrm>
            <a:off x="-1" y="-12700"/>
            <a:ext cx="12192001" cy="6870700"/>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nvGrpSpPr>
          <p:cNvPr id="14" name="Top Right">
            <a:extLst>
              <a:ext uri="{FF2B5EF4-FFF2-40B4-BE49-F238E27FC236}">
                <a16:creationId xmlns:a16="http://schemas.microsoft.com/office/drawing/2014/main" id="{559364F3-E865-62BB-C8AC-F12EF52C422E}"/>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15" name="Freeform: Shape 14">
              <a:extLst>
                <a:ext uri="{FF2B5EF4-FFF2-40B4-BE49-F238E27FC236}">
                  <a16:creationId xmlns:a16="http://schemas.microsoft.com/office/drawing/2014/main" id="{22E26B4A-6916-9C11-6F8D-D92B12353F44}"/>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Freeform: Shape 15">
              <a:extLst>
                <a:ext uri="{FF2B5EF4-FFF2-40B4-BE49-F238E27FC236}">
                  <a16:creationId xmlns:a16="http://schemas.microsoft.com/office/drawing/2014/main" id="{3ACF26AE-ABDD-48EB-FCC8-E300622845E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Freeform: Shape 16">
              <a:extLst>
                <a:ext uri="{FF2B5EF4-FFF2-40B4-BE49-F238E27FC236}">
                  <a16:creationId xmlns:a16="http://schemas.microsoft.com/office/drawing/2014/main" id="{35549A8B-2418-FCAC-E2AC-704A56E10D56}"/>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 name="Freeform: Shape 17">
              <a:extLst>
                <a:ext uri="{FF2B5EF4-FFF2-40B4-BE49-F238E27FC236}">
                  <a16:creationId xmlns:a16="http://schemas.microsoft.com/office/drawing/2014/main" id="{792664D1-FEAD-06DF-61C6-75E19DBA0ED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 name="Freeform: Shape 18">
              <a:extLst>
                <a:ext uri="{FF2B5EF4-FFF2-40B4-BE49-F238E27FC236}">
                  <a16:creationId xmlns:a16="http://schemas.microsoft.com/office/drawing/2014/main" id="{2E599E83-7BEA-2538-C756-831687F2E5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0" name="Freeform: Shape 19">
              <a:extLst>
                <a:ext uri="{FF2B5EF4-FFF2-40B4-BE49-F238E27FC236}">
                  <a16:creationId xmlns:a16="http://schemas.microsoft.com/office/drawing/2014/main" id="{0A0CF265-19DD-18E8-03F2-2D7AF7E4A71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Freeform: Shape 20">
              <a:extLst>
                <a:ext uri="{FF2B5EF4-FFF2-40B4-BE49-F238E27FC236}">
                  <a16:creationId xmlns:a16="http://schemas.microsoft.com/office/drawing/2014/main" id="{A7572C4E-6F9D-7085-88B0-DA0FE0A81EB4}"/>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pic>
        <p:nvPicPr>
          <p:cNvPr id="5" name="Picture Placeholder 7">
            <a:extLst>
              <a:ext uri="{FF2B5EF4-FFF2-40B4-BE49-F238E27FC236}">
                <a16:creationId xmlns:a16="http://schemas.microsoft.com/office/drawing/2014/main" id="{16E27FDD-51FD-6076-52D7-8324CC9E3B0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9746" b="29746"/>
          <a:stretch/>
        </p:blipFill>
        <p:spPr/>
      </p:pic>
      <p:sp>
        <p:nvSpPr>
          <p:cNvPr id="6" name="Title 1">
            <a:extLst>
              <a:ext uri="{FF2B5EF4-FFF2-40B4-BE49-F238E27FC236}">
                <a16:creationId xmlns:a16="http://schemas.microsoft.com/office/drawing/2014/main" id="{0361CF02-FB76-EB00-F61B-6E5F1CBEF30F}"/>
              </a:ext>
            </a:extLst>
          </p:cNvPr>
          <p:cNvSpPr txBox="1">
            <a:spLocks/>
          </p:cNvSpPr>
          <p:nvPr/>
        </p:nvSpPr>
        <p:spPr bwMode="auto">
          <a:xfrm>
            <a:off x="437551" y="1516870"/>
            <a:ext cx="6244553" cy="79051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3200" b="1"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segoe ui"/>
                <a:ea typeface="Verdana" panose="020B0604030504040204" pitchFamily="34" charset="0"/>
                <a:cs typeface="Segoe UI" panose="020B0502040204020203" pitchFamily="34" charset="0"/>
                <a:sym typeface="HK Grotesk Bold"/>
              </a:rPr>
              <a:t>Other LCRI Requirements</a:t>
            </a:r>
          </a:p>
        </p:txBody>
      </p:sp>
      <p:sp>
        <p:nvSpPr>
          <p:cNvPr id="4" name="Slide Number Placeholder 3">
            <a:extLst>
              <a:ext uri="{FF2B5EF4-FFF2-40B4-BE49-F238E27FC236}">
                <a16:creationId xmlns:a16="http://schemas.microsoft.com/office/drawing/2014/main" id="{39A8CBAA-55B0-6766-B680-E85CE07FADD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alpha val="78000"/>
                  </a:prstClr>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alpha val="78000"/>
                </a:prstClr>
              </a:solidFill>
              <a:effectLst/>
              <a:uLnTx/>
              <a:uFillTx/>
              <a:latin typeface="Aptos"/>
              <a:ea typeface="+mn-ea"/>
              <a:cs typeface="+mn-cs"/>
            </a:endParaRPr>
          </a:p>
        </p:txBody>
      </p:sp>
    </p:spTree>
    <p:extLst>
      <p:ext uri="{BB962C8B-B14F-4D97-AF65-F5344CB8AC3E}">
        <p14:creationId xmlns:p14="http://schemas.microsoft.com/office/powerpoint/2010/main" val="3190491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5327-E80F-9C84-0C6D-97B643904DEC}"/>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875740EB-4B54-7741-75BF-8BE0BBEEB8F0}"/>
              </a:ext>
              <a:ext uri="{C183D7F6-B498-43B3-948B-1728B52AA6E4}">
                <adec:decorative xmlns:adec="http://schemas.microsoft.com/office/drawing/2017/decorative" val="1"/>
              </a:ext>
            </a:extLst>
          </p:cNvPr>
          <p:cNvSpPr/>
          <p:nvPr/>
        </p:nvSpPr>
        <p:spPr>
          <a:xfrm>
            <a:off x="781686" y="1815804"/>
            <a:ext cx="3333749" cy="3370501"/>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5" name="Oval 4">
            <a:extLst>
              <a:ext uri="{FF2B5EF4-FFF2-40B4-BE49-F238E27FC236}">
                <a16:creationId xmlns:a16="http://schemas.microsoft.com/office/drawing/2014/main" id="{4E1F31DA-398C-E705-15A6-CE9502756863}"/>
              </a:ext>
              <a:ext uri="{C183D7F6-B498-43B3-948B-1728B52AA6E4}">
                <adec:decorative xmlns:adec="http://schemas.microsoft.com/office/drawing/2017/decorative" val="1"/>
              </a:ext>
            </a:extLst>
          </p:cNvPr>
          <p:cNvSpPr/>
          <p:nvPr/>
        </p:nvSpPr>
        <p:spPr>
          <a:xfrm>
            <a:off x="4460717" y="1815803"/>
            <a:ext cx="3333749" cy="3370501"/>
          </a:xfrm>
          <a:prstGeom prst="ellipse">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7" name="Oval 6">
            <a:extLst>
              <a:ext uri="{FF2B5EF4-FFF2-40B4-BE49-F238E27FC236}">
                <a16:creationId xmlns:a16="http://schemas.microsoft.com/office/drawing/2014/main" id="{32342A90-8437-FA88-C939-832D5802BAA3}"/>
              </a:ext>
              <a:ext uri="{C183D7F6-B498-43B3-948B-1728B52AA6E4}">
                <adec:decorative xmlns:adec="http://schemas.microsoft.com/office/drawing/2017/decorative" val="1"/>
              </a:ext>
            </a:extLst>
          </p:cNvPr>
          <p:cNvSpPr>
            <a:spLocks/>
          </p:cNvSpPr>
          <p:nvPr/>
        </p:nvSpPr>
        <p:spPr>
          <a:xfrm>
            <a:off x="8139748" y="1815802"/>
            <a:ext cx="3333749" cy="3370501"/>
          </a:xfrm>
          <a:prstGeom prst="ellipse">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nvGrpSpPr>
          <p:cNvPr id="9" name="Group 2">
            <a:extLst>
              <a:ext uri="{FF2B5EF4-FFF2-40B4-BE49-F238E27FC236}">
                <a16:creationId xmlns:a16="http://schemas.microsoft.com/office/drawing/2014/main" id="{4EF32538-5D62-7778-1550-BD40BD97E9C2}"/>
              </a:ext>
            </a:extLst>
          </p:cNvPr>
          <p:cNvGrpSpPr/>
          <p:nvPr/>
        </p:nvGrpSpPr>
        <p:grpSpPr>
          <a:xfrm>
            <a:off x="781686" y="5259055"/>
            <a:ext cx="3333749" cy="906501"/>
            <a:chOff x="0" y="0"/>
            <a:chExt cx="5574932" cy="1913890"/>
          </a:xfrm>
        </p:grpSpPr>
        <p:sp>
          <p:nvSpPr>
            <p:cNvPr id="10" name="Freeform 3">
              <a:extLst>
                <a:ext uri="{FF2B5EF4-FFF2-40B4-BE49-F238E27FC236}">
                  <a16:creationId xmlns:a16="http://schemas.microsoft.com/office/drawing/2014/main" id="{E1D76B5B-033A-D6C9-C980-299671D6589F}"/>
                </a:ext>
              </a:extLst>
            </p:cNvPr>
            <p:cNvSpPr/>
            <p:nvPr/>
          </p:nvSpPr>
          <p:spPr>
            <a:xfrm>
              <a:off x="0" y="0"/>
              <a:ext cx="5574933" cy="1913890"/>
            </a:xfrm>
            <a:custGeom>
              <a:avLst/>
              <a:gdLst/>
              <a:ahLst/>
              <a:cxnLst/>
              <a:rect l="l" t="t" r="r" b="b"/>
              <a:pathLst>
                <a:path w="5574933" h="191389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1" name="TextBox 8">
            <a:extLst>
              <a:ext uri="{FF2B5EF4-FFF2-40B4-BE49-F238E27FC236}">
                <a16:creationId xmlns:a16="http://schemas.microsoft.com/office/drawing/2014/main" id="{C0730109-8588-DB9E-7F14-B1BF4980BA61}"/>
              </a:ext>
            </a:extLst>
          </p:cNvPr>
          <p:cNvSpPr txBox="1"/>
          <p:nvPr/>
        </p:nvSpPr>
        <p:spPr>
          <a:xfrm>
            <a:off x="942598" y="5474804"/>
            <a:ext cx="3011924" cy="475002"/>
          </a:xfrm>
          <a:prstGeom prst="rect">
            <a:avLst/>
          </a:prstGeom>
        </p:spPr>
        <p:txBody>
          <a:bodyPr wrap="square" lIns="0" tIns="0" rIns="0" bIns="0" rtlCol="0" anchor="t">
            <a:spAutoFit/>
          </a:bodyPr>
          <a:lstStyle/>
          <a:p>
            <a:pPr marL="0" marR="0" lvl="0" indent="0" algn="ctr" defTabSz="914400" rtl="0" eaLnBrk="1" fontAlgn="base" latinLnBrk="0" hangingPunct="1">
              <a:lnSpc>
                <a:spcPts val="1760"/>
              </a:lnSpc>
              <a:spcBef>
                <a:spcPct val="0"/>
              </a:spcBef>
              <a:spcAft>
                <a:spcPct val="0"/>
              </a:spcAft>
              <a:buClrTx/>
              <a:buSzTx/>
              <a:buFontTx/>
              <a:buNone/>
              <a:tabLst/>
              <a:defRPr/>
            </a:pPr>
            <a:r>
              <a:rPr kumimoji="0" lang="en-US" sz="2000" b="1" i="0" u="none" strike="noStrike" kern="1200" cap="none" spc="0" normalizeH="0" baseline="0" noProof="0">
                <a:ln>
                  <a:noFill/>
                </a:ln>
                <a:solidFill>
                  <a:srgbClr val="343434"/>
                </a:solidFill>
                <a:effectLst/>
                <a:uLnTx/>
                <a:uFillTx/>
                <a:latin typeface="Aptos"/>
                <a:ea typeface="HK Grotesk Medium"/>
                <a:cs typeface="HK Grotesk Medium"/>
                <a:sym typeface="HK Grotesk Medium"/>
              </a:rPr>
              <a:t>Baseline Service Line Inventory</a:t>
            </a:r>
          </a:p>
        </p:txBody>
      </p:sp>
      <p:sp>
        <p:nvSpPr>
          <p:cNvPr id="37" name="TextBox 25">
            <a:extLst>
              <a:ext uri="{FF2B5EF4-FFF2-40B4-BE49-F238E27FC236}">
                <a16:creationId xmlns:a16="http://schemas.microsoft.com/office/drawing/2014/main" id="{32EAC7A6-6A21-7B10-2593-D423E0EA647E}"/>
              </a:ext>
            </a:extLst>
          </p:cNvPr>
          <p:cNvSpPr txBox="1"/>
          <p:nvPr/>
        </p:nvSpPr>
        <p:spPr>
          <a:xfrm>
            <a:off x="0" y="726027"/>
            <a:ext cx="12192000" cy="641201"/>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Verdana" panose="020B0604030504040204" pitchFamily="34" charset="0"/>
                <a:cs typeface="Segoe UI" panose="020B0502040204020203" pitchFamily="34" charset="0"/>
                <a:sym typeface="HK Grotesk Bold"/>
              </a:rPr>
              <a:t>LCRI Items due November 1, 2027</a:t>
            </a:r>
            <a:endParaRPr kumimoji="0" lang="en-US" sz="5400" b="1" i="0" u="none" strike="noStrike" kern="1200" cap="none" spc="0" normalizeH="0" baseline="0" noProof="0">
              <a:ln>
                <a:noFill/>
              </a:ln>
              <a:solidFill>
                <a:srgbClr val="1566A8"/>
              </a:solidFill>
              <a:effectLst/>
              <a:uLnTx/>
              <a:uFillTx/>
              <a:latin typeface="segoe ui"/>
              <a:ea typeface="HK Grotesk Bold"/>
              <a:cs typeface="HK Grotesk Bold"/>
              <a:sym typeface="HK Grotesk Bold"/>
            </a:endParaRPr>
          </a:p>
        </p:txBody>
      </p:sp>
      <p:grpSp>
        <p:nvGrpSpPr>
          <p:cNvPr id="38" name="Group 2">
            <a:extLst>
              <a:ext uri="{FF2B5EF4-FFF2-40B4-BE49-F238E27FC236}">
                <a16:creationId xmlns:a16="http://schemas.microsoft.com/office/drawing/2014/main" id="{0D9AD916-401D-6A75-A70E-185C86BCEA32}"/>
              </a:ext>
            </a:extLst>
          </p:cNvPr>
          <p:cNvGrpSpPr/>
          <p:nvPr/>
        </p:nvGrpSpPr>
        <p:grpSpPr>
          <a:xfrm>
            <a:off x="4570705" y="5259055"/>
            <a:ext cx="3280140" cy="906501"/>
            <a:chOff x="0" y="0"/>
            <a:chExt cx="5574932" cy="1913890"/>
          </a:xfrm>
        </p:grpSpPr>
        <p:sp>
          <p:nvSpPr>
            <p:cNvPr id="39" name="Freeform 3">
              <a:extLst>
                <a:ext uri="{FF2B5EF4-FFF2-40B4-BE49-F238E27FC236}">
                  <a16:creationId xmlns:a16="http://schemas.microsoft.com/office/drawing/2014/main" id="{E8790F3C-853E-7458-2094-6CFA862C6186}"/>
                </a:ext>
              </a:extLst>
            </p:cNvPr>
            <p:cNvSpPr/>
            <p:nvPr/>
          </p:nvSpPr>
          <p:spPr>
            <a:xfrm>
              <a:off x="0" y="0"/>
              <a:ext cx="5574933" cy="1913890"/>
            </a:xfrm>
            <a:custGeom>
              <a:avLst/>
              <a:gdLst/>
              <a:ahLst/>
              <a:cxnLst/>
              <a:rect l="l" t="t" r="r" b="b"/>
              <a:pathLst>
                <a:path w="5574933" h="191389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40" name="TextBox 8">
            <a:extLst>
              <a:ext uri="{FF2B5EF4-FFF2-40B4-BE49-F238E27FC236}">
                <a16:creationId xmlns:a16="http://schemas.microsoft.com/office/drawing/2014/main" id="{383AF7F0-5019-BBBC-267D-AA4AA67060A3}"/>
              </a:ext>
            </a:extLst>
          </p:cNvPr>
          <p:cNvSpPr txBox="1"/>
          <p:nvPr/>
        </p:nvSpPr>
        <p:spPr>
          <a:xfrm>
            <a:off x="4603002" y="5572688"/>
            <a:ext cx="3224877" cy="244169"/>
          </a:xfrm>
          <a:prstGeom prst="rect">
            <a:avLst/>
          </a:prstGeom>
        </p:spPr>
        <p:txBody>
          <a:bodyPr wrap="square" lIns="0" tIns="0" rIns="0" bIns="0" rtlCol="0" anchor="t">
            <a:spAutoFit/>
          </a:bodyPr>
          <a:lstStyle/>
          <a:p>
            <a:pPr marL="0" marR="0" lvl="0" indent="0" algn="ctr" defTabSz="914400" rtl="0" eaLnBrk="1" fontAlgn="base" latinLnBrk="0" hangingPunct="1">
              <a:lnSpc>
                <a:spcPts val="1760"/>
              </a:lnSpc>
              <a:spcBef>
                <a:spcPct val="0"/>
              </a:spcBef>
              <a:spcAft>
                <a:spcPct val="0"/>
              </a:spcAft>
              <a:buClrTx/>
              <a:buSzTx/>
              <a:buFontTx/>
              <a:buNone/>
              <a:tabLst/>
              <a:defRPr/>
            </a:pPr>
            <a:r>
              <a:rPr kumimoji="0" lang="en-US" sz="2000" b="1" i="0" u="none" strike="noStrike" kern="1200" cap="none" spc="0" normalizeH="0" baseline="0" noProof="0">
                <a:ln>
                  <a:noFill/>
                </a:ln>
                <a:solidFill>
                  <a:srgbClr val="343434"/>
                </a:solidFill>
                <a:effectLst/>
                <a:uLnTx/>
                <a:uFillTx/>
                <a:latin typeface="Aptos"/>
                <a:ea typeface="HK Grotesk Medium"/>
                <a:cs typeface="HK Grotesk Medium"/>
                <a:sym typeface="HK Grotesk Medium"/>
              </a:rPr>
              <a:t>Replacement Plan</a:t>
            </a:r>
          </a:p>
        </p:txBody>
      </p:sp>
      <p:grpSp>
        <p:nvGrpSpPr>
          <p:cNvPr id="42" name="Group 2">
            <a:extLst>
              <a:ext uri="{FF2B5EF4-FFF2-40B4-BE49-F238E27FC236}">
                <a16:creationId xmlns:a16="http://schemas.microsoft.com/office/drawing/2014/main" id="{77AC91F0-CA90-8ACD-FD8C-6E727BB2F2FA}"/>
              </a:ext>
            </a:extLst>
          </p:cNvPr>
          <p:cNvGrpSpPr/>
          <p:nvPr/>
        </p:nvGrpSpPr>
        <p:grpSpPr>
          <a:xfrm>
            <a:off x="8315955" y="5241523"/>
            <a:ext cx="3157542" cy="906501"/>
            <a:chOff x="0" y="0"/>
            <a:chExt cx="5574932" cy="1913890"/>
          </a:xfrm>
        </p:grpSpPr>
        <p:sp>
          <p:nvSpPr>
            <p:cNvPr id="43" name="Freeform 3">
              <a:extLst>
                <a:ext uri="{FF2B5EF4-FFF2-40B4-BE49-F238E27FC236}">
                  <a16:creationId xmlns:a16="http://schemas.microsoft.com/office/drawing/2014/main" id="{94FC2B84-BE18-742F-EBA5-98813FF735A8}"/>
                </a:ext>
              </a:extLst>
            </p:cNvPr>
            <p:cNvSpPr/>
            <p:nvPr/>
          </p:nvSpPr>
          <p:spPr>
            <a:xfrm>
              <a:off x="0" y="0"/>
              <a:ext cx="5574933" cy="1913890"/>
            </a:xfrm>
            <a:custGeom>
              <a:avLst/>
              <a:gdLst/>
              <a:ahLst/>
              <a:cxnLst/>
              <a:rect l="l" t="t" r="r" b="b"/>
              <a:pathLst>
                <a:path w="5574933" h="1913890">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44" name="TextBox 8">
            <a:extLst>
              <a:ext uri="{FF2B5EF4-FFF2-40B4-BE49-F238E27FC236}">
                <a16:creationId xmlns:a16="http://schemas.microsoft.com/office/drawing/2014/main" id="{58FF09C5-BDA4-CCC8-F7FB-CDF1C1277E60}"/>
              </a:ext>
            </a:extLst>
          </p:cNvPr>
          <p:cNvSpPr txBox="1"/>
          <p:nvPr/>
        </p:nvSpPr>
        <p:spPr>
          <a:xfrm>
            <a:off x="8315955" y="5451608"/>
            <a:ext cx="3157543" cy="475002"/>
          </a:xfrm>
          <a:prstGeom prst="rect">
            <a:avLst/>
          </a:prstGeom>
        </p:spPr>
        <p:txBody>
          <a:bodyPr wrap="square" lIns="0" tIns="0" rIns="0" bIns="0" rtlCol="0" anchor="t">
            <a:spAutoFit/>
          </a:bodyPr>
          <a:lstStyle/>
          <a:p>
            <a:pPr marL="0" marR="0" lvl="0" indent="0" algn="ctr" defTabSz="914400" rtl="0" eaLnBrk="1" fontAlgn="base" latinLnBrk="0" hangingPunct="1">
              <a:lnSpc>
                <a:spcPts val="1760"/>
              </a:lnSpc>
              <a:spcBef>
                <a:spcPct val="0"/>
              </a:spcBef>
              <a:spcAft>
                <a:spcPct val="0"/>
              </a:spcAft>
              <a:buClrTx/>
              <a:buSzTx/>
              <a:buFontTx/>
              <a:buNone/>
              <a:tabLst/>
              <a:defRPr/>
            </a:pPr>
            <a:r>
              <a:rPr kumimoji="0" lang="en-US" sz="2000" b="1" i="0" u="none" strike="noStrike" kern="1200" cap="none" spc="0" normalizeH="0" baseline="0" noProof="0">
                <a:ln>
                  <a:noFill/>
                </a:ln>
                <a:solidFill>
                  <a:srgbClr val="343434"/>
                </a:solidFill>
                <a:effectLst/>
                <a:uLnTx/>
                <a:uFillTx/>
                <a:latin typeface="Aptos"/>
                <a:ea typeface="HK Grotesk Medium"/>
                <a:cs typeface="HK Grotesk Medium"/>
                <a:sym typeface="HK Grotesk Medium"/>
              </a:rPr>
              <a:t>List of Schools and Childcare Facilities</a:t>
            </a:r>
          </a:p>
        </p:txBody>
      </p:sp>
      <p:sp>
        <p:nvSpPr>
          <p:cNvPr id="51" name="TextBox 14">
            <a:extLst>
              <a:ext uri="{FF2B5EF4-FFF2-40B4-BE49-F238E27FC236}">
                <a16:creationId xmlns:a16="http://schemas.microsoft.com/office/drawing/2014/main" id="{352F0745-A884-D07C-6BAC-3E05BBB51520}"/>
              </a:ext>
            </a:extLst>
          </p:cNvPr>
          <p:cNvSpPr txBox="1"/>
          <p:nvPr/>
        </p:nvSpPr>
        <p:spPr>
          <a:xfrm>
            <a:off x="11441790" y="6381637"/>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3" name="Slide Number Placeholder 2">
            <a:extLst>
              <a:ext uri="{FF2B5EF4-FFF2-40B4-BE49-F238E27FC236}">
                <a16:creationId xmlns:a16="http://schemas.microsoft.com/office/drawing/2014/main" id="{CD6BD33C-39CC-A4DD-22F5-9D822F317E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172195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4FC4C54-02AE-6F78-5D5A-C4A3504334F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5267" b="35267"/>
          <a:stretch/>
        </p:blipFill>
        <p:spPr/>
      </p:pic>
      <p:sp>
        <p:nvSpPr>
          <p:cNvPr id="3" name="Title 2">
            <a:extLst>
              <a:ext uri="{FF2B5EF4-FFF2-40B4-BE49-F238E27FC236}">
                <a16:creationId xmlns:a16="http://schemas.microsoft.com/office/drawing/2014/main" id="{BEA47513-EEDB-7E18-A210-F20CDDF5FF2D}"/>
              </a:ext>
            </a:extLst>
          </p:cNvPr>
          <p:cNvSpPr>
            <a:spLocks noGrp="1"/>
          </p:cNvSpPr>
          <p:nvPr>
            <p:ph type="title"/>
          </p:nvPr>
        </p:nvSpPr>
        <p:spPr>
          <a:xfrm>
            <a:off x="552851" y="1315380"/>
            <a:ext cx="4937760" cy="1665838"/>
          </a:xfrm>
        </p:spPr>
        <p:txBody>
          <a:bodyPr anchor="b" anchorCtr="0">
            <a:noAutofit/>
          </a:bodyPr>
          <a:lstStyle/>
          <a:p>
            <a:r>
              <a:rPr lang="en-US" sz="5400">
                <a:solidFill>
                  <a:srgbClr val="326297"/>
                </a:solidFill>
                <a:ea typeface="Verdana" panose="020B0604030504040204" pitchFamily="34" charset="0"/>
                <a:cs typeface="Segoe UI" panose="020B0502040204020203" pitchFamily="34" charset="0"/>
              </a:rPr>
              <a:t>Bureau Overview</a:t>
            </a:r>
          </a:p>
        </p:txBody>
      </p:sp>
      <p:sp>
        <p:nvSpPr>
          <p:cNvPr id="10" name="Content Placeholder 3">
            <a:extLst>
              <a:ext uri="{FF2B5EF4-FFF2-40B4-BE49-F238E27FC236}">
                <a16:creationId xmlns:a16="http://schemas.microsoft.com/office/drawing/2014/main" id="{B34F1638-A27B-9557-C43F-C3F20F68C442}"/>
              </a:ext>
            </a:extLst>
          </p:cNvPr>
          <p:cNvSpPr>
            <a:spLocks noGrp="1"/>
          </p:cNvSpPr>
          <p:nvPr>
            <p:ph sz="half" idx="2"/>
          </p:nvPr>
        </p:nvSpPr>
        <p:spPr>
          <a:xfrm>
            <a:off x="5836051" y="515507"/>
            <a:ext cx="5803098" cy="3265585"/>
          </a:xfrm>
        </p:spPr>
        <p:txBody>
          <a:bodyPr anchor="ctr" anchorCtr="0"/>
          <a:lstStyle/>
          <a:p>
            <a:pPr marL="457200" indent="-285750">
              <a:spcBef>
                <a:spcPct val="0"/>
              </a:spcBef>
              <a:buFont typeface="Arial"/>
              <a:buChar char="•"/>
            </a:pPr>
            <a:r>
              <a:rPr lang="en-US" sz="2400">
                <a:solidFill>
                  <a:srgbClr val="343434"/>
                </a:solidFill>
                <a:ea typeface="Lato"/>
                <a:cs typeface="Lato"/>
              </a:rPr>
              <a:t>Chief – Vacant</a:t>
            </a:r>
          </a:p>
          <a:p>
            <a:pPr marL="457200" indent="-285750">
              <a:spcBef>
                <a:spcPct val="0"/>
              </a:spcBef>
              <a:buFont typeface="Arial"/>
              <a:buChar char="•"/>
            </a:pPr>
            <a:r>
              <a:rPr lang="en-US" sz="2400">
                <a:solidFill>
                  <a:srgbClr val="343434"/>
                </a:solidFill>
                <a:ea typeface="Lato"/>
                <a:cs typeface="Lato"/>
              </a:rPr>
              <a:t>Administrative Services</a:t>
            </a:r>
          </a:p>
          <a:p>
            <a:pPr marL="457200" indent="-285750">
              <a:spcBef>
                <a:spcPct val="0"/>
              </a:spcBef>
              <a:buFont typeface="Arial"/>
              <a:buChar char="•"/>
            </a:pPr>
            <a:r>
              <a:rPr lang="en-US" sz="2400">
                <a:solidFill>
                  <a:srgbClr val="343434"/>
                </a:solidFill>
                <a:ea typeface="Lato"/>
                <a:cs typeface="Lato"/>
              </a:rPr>
              <a:t>Data Management and Operator Certification</a:t>
            </a:r>
          </a:p>
          <a:p>
            <a:pPr marL="457200" indent="-285750">
              <a:spcBef>
                <a:spcPct val="0"/>
              </a:spcBef>
              <a:buFont typeface="Arial"/>
              <a:buChar char="•"/>
            </a:pPr>
            <a:r>
              <a:rPr lang="en-US" sz="2400">
                <a:solidFill>
                  <a:srgbClr val="343434"/>
                </a:solidFill>
                <a:ea typeface="Lato"/>
                <a:cs typeface="Lato"/>
              </a:rPr>
              <a:t>Compliance</a:t>
            </a:r>
          </a:p>
          <a:p>
            <a:pPr marL="457200" indent="-285750">
              <a:spcBef>
                <a:spcPct val="0"/>
              </a:spcBef>
              <a:buFont typeface="Arial"/>
              <a:buChar char="•"/>
            </a:pPr>
            <a:r>
              <a:rPr lang="en-US" sz="2400">
                <a:solidFill>
                  <a:srgbClr val="343434"/>
                </a:solidFill>
                <a:ea typeface="Lato"/>
                <a:cs typeface="Lato"/>
              </a:rPr>
              <a:t>Enforcement</a:t>
            </a:r>
          </a:p>
          <a:p>
            <a:pPr marL="457200" indent="-285750">
              <a:spcBef>
                <a:spcPct val="0"/>
              </a:spcBef>
              <a:buFont typeface="Arial"/>
              <a:buChar char="•"/>
            </a:pPr>
            <a:r>
              <a:rPr lang="en-US" sz="2400">
                <a:solidFill>
                  <a:srgbClr val="343434"/>
                </a:solidFill>
                <a:ea typeface="Lato"/>
                <a:cs typeface="Lato"/>
              </a:rPr>
              <a:t>Engineering</a:t>
            </a:r>
          </a:p>
          <a:p>
            <a:pPr marL="457200" indent="-285750">
              <a:spcBef>
                <a:spcPct val="0"/>
              </a:spcBef>
              <a:buFont typeface="Arial"/>
              <a:buChar char="•"/>
            </a:pPr>
            <a:r>
              <a:rPr lang="en-US" sz="2400">
                <a:solidFill>
                  <a:srgbClr val="343434"/>
                </a:solidFill>
                <a:ea typeface="Lato"/>
                <a:cs typeface="Lato"/>
              </a:rPr>
              <a:t>Laboratory Certification</a:t>
            </a:r>
          </a:p>
        </p:txBody>
      </p:sp>
      <p:sp>
        <p:nvSpPr>
          <p:cNvPr id="16" name="Slide Number Placeholder 15">
            <a:extLst>
              <a:ext uri="{FF2B5EF4-FFF2-40B4-BE49-F238E27FC236}">
                <a16:creationId xmlns:a16="http://schemas.microsoft.com/office/drawing/2014/main" id="{E99BA044-9665-5B4D-AC41-953323BA4FF1}"/>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1253946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Top Right">
            <a:extLst>
              <a:ext uri="{FF2B5EF4-FFF2-40B4-BE49-F238E27FC236}">
                <a16:creationId xmlns:a16="http://schemas.microsoft.com/office/drawing/2014/main" id="{7604F185-C7E0-DB88-1EE6-E114B253AB7C}"/>
              </a:ext>
              <a:ext uri="{C183D7F6-B498-43B3-948B-1728B52AA6E4}">
                <adec:decorative xmlns:adec="http://schemas.microsoft.com/office/drawing/2017/decorative" val="1"/>
              </a:ext>
            </a:extLst>
          </p:cNvPr>
          <p:cNvGrpSpPr/>
          <p:nvPr/>
        </p:nvGrpSpPr>
        <p:grpSpPr>
          <a:xfrm>
            <a:off x="0" y="12535"/>
            <a:ext cx="1880537" cy="2848880"/>
            <a:chOff x="10849" y="15178"/>
            <a:chExt cx="2198951" cy="3331254"/>
          </a:xfrm>
        </p:grpSpPr>
        <p:sp>
          <p:nvSpPr>
            <p:cNvPr id="43" name="Freeform: Shape 42">
              <a:extLst>
                <a:ext uri="{FF2B5EF4-FFF2-40B4-BE49-F238E27FC236}">
                  <a16:creationId xmlns:a16="http://schemas.microsoft.com/office/drawing/2014/main" id="{4B6D077B-A6A1-F068-3994-F8D4A5ADE09A}"/>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 name="Freeform: Shape 43">
              <a:extLst>
                <a:ext uri="{FF2B5EF4-FFF2-40B4-BE49-F238E27FC236}">
                  <a16:creationId xmlns:a16="http://schemas.microsoft.com/office/drawing/2014/main" id="{2DB12846-9DB9-4F18-F592-CD56BABAC34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 name="Freeform: Shape 44">
              <a:extLst>
                <a:ext uri="{FF2B5EF4-FFF2-40B4-BE49-F238E27FC236}">
                  <a16:creationId xmlns:a16="http://schemas.microsoft.com/office/drawing/2014/main" id="{FAECAAC2-0A5A-A5AF-7A77-FDF8B331A62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 name="Freeform: Shape 45">
              <a:extLst>
                <a:ext uri="{FF2B5EF4-FFF2-40B4-BE49-F238E27FC236}">
                  <a16:creationId xmlns:a16="http://schemas.microsoft.com/office/drawing/2014/main" id="{EB4BCFCA-5345-F2B8-B624-6EA212301D00}"/>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 name="Freeform: Shape 46">
              <a:extLst>
                <a:ext uri="{FF2B5EF4-FFF2-40B4-BE49-F238E27FC236}">
                  <a16:creationId xmlns:a16="http://schemas.microsoft.com/office/drawing/2014/main" id="{560BBA6E-8252-B345-E5E3-B336540F10F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8" name="Freeform: Shape 47">
              <a:extLst>
                <a:ext uri="{FF2B5EF4-FFF2-40B4-BE49-F238E27FC236}">
                  <a16:creationId xmlns:a16="http://schemas.microsoft.com/office/drawing/2014/main" id="{6EB6C56A-88D4-35C1-F4C6-730BC52D573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9" name="Freeform: Shape 48">
              <a:extLst>
                <a:ext uri="{FF2B5EF4-FFF2-40B4-BE49-F238E27FC236}">
                  <a16:creationId xmlns:a16="http://schemas.microsoft.com/office/drawing/2014/main" id="{4E1F40F1-5E70-F91D-D65A-2F3E917E923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rgbClr val="7FBDE8">
                  <a:alpha val="60000"/>
                </a:srgbClr>
              </a:solidFill>
              <a:prstDash val="lgDash"/>
              <a:round/>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 name="Group 2"/>
          <p:cNvGrpSpPr/>
          <p:nvPr/>
        </p:nvGrpSpPr>
        <p:grpSpPr>
          <a:xfrm>
            <a:off x="8585516" y="1302161"/>
            <a:ext cx="2710572" cy="4253679"/>
            <a:chOff x="0" y="0"/>
            <a:chExt cx="1564703" cy="2455476"/>
          </a:xfrm>
        </p:grpSpPr>
        <p:sp>
          <p:nvSpPr>
            <p:cNvPr id="3" name="Freeform 3"/>
            <p:cNvSpPr/>
            <p:nvPr/>
          </p:nvSpPr>
          <p:spPr>
            <a:xfrm>
              <a:off x="0" y="0"/>
              <a:ext cx="1564703" cy="2455476"/>
            </a:xfrm>
            <a:custGeom>
              <a:avLst/>
              <a:gdLst/>
              <a:ahLst/>
              <a:cxnLst/>
              <a:rect l="l" t="t" r="r" b="b"/>
              <a:pathLst>
                <a:path w="1564703" h="2455476">
                  <a:moveTo>
                    <a:pt x="0" y="0"/>
                  </a:moveTo>
                  <a:lnTo>
                    <a:pt x="1564703" y="0"/>
                  </a:lnTo>
                  <a:lnTo>
                    <a:pt x="1564703" y="2455476"/>
                  </a:lnTo>
                  <a:lnTo>
                    <a:pt x="0" y="2455476"/>
                  </a:lnTo>
                  <a:close/>
                </a:path>
              </a:pathLst>
            </a:custGeom>
            <a:solidFill>
              <a:srgbClr val="0880AD"/>
            </a:solid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80AD"/>
                </a:solidFill>
                <a:effectLst/>
                <a:uLnTx/>
                <a:uFillTx/>
                <a:latin typeface="Arial" charset="0"/>
                <a:ea typeface="+mn-ea"/>
                <a:cs typeface="Arial" charset="0"/>
              </a:endParaRPr>
            </a:p>
          </p:txBody>
        </p:sp>
      </p:grpSp>
      <p:sp>
        <p:nvSpPr>
          <p:cNvPr id="4" name="Freeform 4"/>
          <p:cNvSpPr/>
          <p:nvPr/>
        </p:nvSpPr>
        <p:spPr>
          <a:xfrm>
            <a:off x="6215873" y="1829330"/>
            <a:ext cx="4395961" cy="3318950"/>
          </a:xfrm>
          <a:custGeom>
            <a:avLst/>
            <a:gdLst/>
            <a:ahLst/>
            <a:cxnLst/>
            <a:rect l="l" t="t" r="r" b="b"/>
            <a:pathLst>
              <a:path w="6593941" h="4978425">
                <a:moveTo>
                  <a:pt x="0" y="0"/>
                </a:moveTo>
                <a:lnTo>
                  <a:pt x="6593941" y="0"/>
                </a:lnTo>
                <a:lnTo>
                  <a:pt x="6593941" y="4978425"/>
                </a:lnTo>
                <a:lnTo>
                  <a:pt x="0" y="4978425"/>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TextBox 14"/>
          <p:cNvSpPr txBox="1"/>
          <p:nvPr/>
        </p:nvSpPr>
        <p:spPr>
          <a:xfrm>
            <a:off x="1046171" y="1729201"/>
            <a:ext cx="5021417" cy="307777"/>
          </a:xfrm>
          <a:prstGeom prst="rect">
            <a:avLst/>
          </a:prstGeom>
        </p:spPr>
        <p:txBody>
          <a:bodyPr wrap="square" lIns="0" tIns="0" rIns="0" bIns="0" rtlCol="0" anchor="t">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en-US" sz="2400" b="1" i="0" u="none" strike="noStrike" kern="1200" cap="none" spc="70" normalizeH="0" baseline="0" noProof="0">
                <a:ln>
                  <a:noFill/>
                </a:ln>
                <a:solidFill>
                  <a:srgbClr val="0880AD"/>
                </a:solidFill>
                <a:effectLst/>
                <a:uLnTx/>
                <a:uFillTx/>
                <a:latin typeface="segoe ui"/>
                <a:ea typeface="HK Grotesk Medium"/>
                <a:cs typeface="HK Grotesk Medium"/>
                <a:sym typeface="HK Grotesk Medium"/>
              </a:rPr>
              <a:t>Due November 1, 2027</a:t>
            </a:r>
          </a:p>
        </p:txBody>
      </p:sp>
      <p:sp>
        <p:nvSpPr>
          <p:cNvPr id="16" name="Title 1">
            <a:extLst>
              <a:ext uri="{FF2B5EF4-FFF2-40B4-BE49-F238E27FC236}">
                <a16:creationId xmlns:a16="http://schemas.microsoft.com/office/drawing/2014/main" id="{E64CB4F8-5A67-1DC6-51E3-0A559C69D1AE}"/>
              </a:ext>
            </a:extLst>
          </p:cNvPr>
          <p:cNvSpPr txBox="1">
            <a:spLocks/>
          </p:cNvSpPr>
          <p:nvPr/>
        </p:nvSpPr>
        <p:spPr>
          <a:xfrm>
            <a:off x="952327" y="318639"/>
            <a:ext cx="5637939" cy="1457149"/>
          </a:xfrm>
          <a:prstGeom prst="rect">
            <a:avLst/>
          </a:prstGeom>
        </p:spPr>
        <p:txBody>
          <a:bodyPr anchor="b">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Verdana" panose="020B0604030504040204" pitchFamily="34" charset="0"/>
                <a:cs typeface="Segoe UI" panose="020B0502040204020203" pitchFamily="34" charset="0"/>
                <a:sym typeface="HK Grotesk Bold"/>
              </a:rPr>
              <a:t>Baseline Service Line Inventory</a:t>
            </a:r>
          </a:p>
        </p:txBody>
      </p:sp>
      <p:sp>
        <p:nvSpPr>
          <p:cNvPr id="20" name="TextBox 15">
            <a:extLst>
              <a:ext uri="{FF2B5EF4-FFF2-40B4-BE49-F238E27FC236}">
                <a16:creationId xmlns:a16="http://schemas.microsoft.com/office/drawing/2014/main" id="{48E25508-39AA-298E-E4E0-EB68EDA6EF20}"/>
              </a:ext>
            </a:extLst>
          </p:cNvPr>
          <p:cNvSpPr txBox="1"/>
          <p:nvPr/>
        </p:nvSpPr>
        <p:spPr>
          <a:xfrm>
            <a:off x="1048573" y="2257792"/>
            <a:ext cx="4899143" cy="3385542"/>
          </a:xfrm>
          <a:prstGeom prst="rect">
            <a:avLst/>
          </a:prstGeom>
        </p:spPr>
        <p:txBody>
          <a:bodyPr wrap="square" lIns="0" tIns="0" rIns="0" bIns="0" rtlCol="0" anchor="t">
            <a:spAutoFit/>
          </a:bodyPr>
          <a:lstStyle/>
          <a:p>
            <a:pPr marL="285750" indent="-285750" fontAlgn="base">
              <a:buFont typeface="Arial" panose="020B0604020202020204" pitchFamily="34" charset="0"/>
              <a:buChar char="•"/>
            </a:pPr>
            <a:r>
              <a:rPr lang="en-US" sz="2000" b="1"/>
              <a:t>Includes all information of the initial service line inventory plus connector information </a:t>
            </a:r>
            <a:r>
              <a:rPr lang="en-US" sz="2000"/>
              <a:t>​</a:t>
            </a:r>
          </a:p>
          <a:p>
            <a:pPr marL="285750" indent="-285750" fontAlgn="base">
              <a:buFont typeface="Arial" panose="020B0604020202020204" pitchFamily="34" charset="0"/>
              <a:buChar char="•"/>
            </a:pPr>
            <a:r>
              <a:rPr lang="en-US" sz="2000" b="1"/>
              <a:t>Connector classifications</a:t>
            </a:r>
            <a:r>
              <a:rPr lang="en-US" sz="2000"/>
              <a:t>​</a:t>
            </a:r>
          </a:p>
          <a:p>
            <a:pPr marL="742950" lvl="1" indent="-285750" fontAlgn="base">
              <a:buFont typeface="Arial" panose="020B0604020202020204" pitchFamily="34" charset="0"/>
              <a:buChar char="•"/>
            </a:pPr>
            <a:r>
              <a:rPr lang="en-US" sz="2000"/>
              <a:t>Lead ​</a:t>
            </a:r>
          </a:p>
          <a:p>
            <a:pPr marL="742950" lvl="1" indent="-285750" fontAlgn="base">
              <a:buFont typeface="Arial" panose="020B0604020202020204" pitchFamily="34" charset="0"/>
              <a:buChar char="•"/>
            </a:pPr>
            <a:r>
              <a:rPr lang="en-US" sz="2000"/>
              <a:t>Non-lead​</a:t>
            </a:r>
          </a:p>
          <a:p>
            <a:pPr marL="742950" lvl="1" indent="-285750" fontAlgn="base">
              <a:buFont typeface="Arial" panose="020B0604020202020204" pitchFamily="34" charset="0"/>
              <a:buChar char="•"/>
            </a:pPr>
            <a:r>
              <a:rPr lang="en-US" sz="2000"/>
              <a:t>Unknown​</a:t>
            </a:r>
          </a:p>
          <a:p>
            <a:pPr marL="742950" lvl="1" indent="-285750" fontAlgn="base">
              <a:buFont typeface="Arial" panose="020B0604020202020204" pitchFamily="34" charset="0"/>
              <a:buChar char="•"/>
            </a:pPr>
            <a:r>
              <a:rPr lang="en-US" sz="2000"/>
              <a:t>No connector present​</a:t>
            </a:r>
          </a:p>
          <a:p>
            <a:pPr marL="285750" indent="-285750" fontAlgn="base">
              <a:buFont typeface="Arial" panose="020B0604020202020204" pitchFamily="34" charset="0"/>
              <a:buChar char="•"/>
            </a:pPr>
            <a:r>
              <a:rPr lang="en-US" sz="2000" b="1"/>
              <a:t>Must be made publicly accessible</a:t>
            </a:r>
            <a:r>
              <a:rPr lang="en-US" sz="2000"/>
              <a:t>​</a:t>
            </a:r>
          </a:p>
          <a:p>
            <a:pPr marL="285750" indent="-285750" fontAlgn="base">
              <a:buFont typeface="Arial" panose="020B0604020202020204" pitchFamily="34" charset="0"/>
              <a:buChar char="•"/>
            </a:pPr>
            <a:r>
              <a:rPr lang="en-US" sz="2000" b="1"/>
              <a:t>Annual updates required unless all non-lead</a:t>
            </a:r>
            <a:endParaRPr lang="en-US" sz="2000"/>
          </a:p>
        </p:txBody>
      </p:sp>
      <p:sp>
        <p:nvSpPr>
          <p:cNvPr id="7" name="Slide Number Placeholder 6">
            <a:extLst>
              <a:ext uri="{FF2B5EF4-FFF2-40B4-BE49-F238E27FC236}">
                <a16:creationId xmlns:a16="http://schemas.microsoft.com/office/drawing/2014/main" id="{5992FE10-E756-68B1-6CB5-E20C8F7E4D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cxnSp>
        <p:nvCxnSpPr>
          <p:cNvPr id="6" name="Straight Arrow Connector 5">
            <a:extLst>
              <a:ext uri="{FF2B5EF4-FFF2-40B4-BE49-F238E27FC236}">
                <a16:creationId xmlns:a16="http://schemas.microsoft.com/office/drawing/2014/main" id="{3CD21FEE-DE81-4163-3295-AEBFF821739B}"/>
              </a:ext>
            </a:extLst>
          </p:cNvPr>
          <p:cNvCxnSpPr>
            <a:cxnSpLocks/>
          </p:cNvCxnSpPr>
          <p:nvPr/>
        </p:nvCxnSpPr>
        <p:spPr>
          <a:xfrm>
            <a:off x="7250448" y="3781167"/>
            <a:ext cx="224962" cy="795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CE16366-5F33-76A5-7E1B-8BAC8DB10311}"/>
              </a:ext>
            </a:extLst>
          </p:cNvPr>
          <p:cNvSpPr txBox="1"/>
          <p:nvPr/>
        </p:nvSpPr>
        <p:spPr>
          <a:xfrm>
            <a:off x="6804454" y="3571185"/>
            <a:ext cx="832022" cy="230832"/>
          </a:xfrm>
          <a:prstGeom prst="rect">
            <a:avLst/>
          </a:prstGeom>
          <a:noFill/>
        </p:spPr>
        <p:txBody>
          <a:bodyPr wrap="square" rtlCol="0">
            <a:spAutoFit/>
          </a:bodyPr>
          <a:lstStyle/>
          <a:p>
            <a:pPr algn="ctr"/>
            <a:r>
              <a:rPr lang="en-US" sz="900" b="1">
                <a:solidFill>
                  <a:schemeClr val="accent1">
                    <a:lumMod val="75000"/>
                  </a:schemeClr>
                </a:solidFill>
                <a:latin typeface="Arial" panose="020B0604020202020204" pitchFamily="34" charset="0"/>
                <a:cs typeface="Arial" panose="020B0604020202020204" pitchFamily="34" charset="0"/>
              </a:rPr>
              <a:t>Connector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5995D-61A8-3291-0AB0-A103A5B533F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0426745-24D4-29BE-B2CA-1BEAC63D0389}"/>
              </a:ext>
            </a:extLst>
          </p:cNvPr>
          <p:cNvSpPr>
            <a:spLocks noGrp="1"/>
          </p:cNvSpPr>
          <p:nvPr>
            <p:ph type="title"/>
          </p:nvPr>
        </p:nvSpPr>
        <p:spPr>
          <a:xfrm>
            <a:off x="188049" y="117696"/>
            <a:ext cx="7380648" cy="986827"/>
          </a:xfrm>
        </p:spPr>
        <p:txBody>
          <a:bodyPr/>
          <a:lstStyle/>
          <a:p>
            <a:pPr marL="0" marR="0" lvl="0" indent="0" algn="l" defTabSz="914400" rtl="0" eaLnBrk="1" fontAlgn="base" latinLnBrk="0" hangingPunct="1">
              <a:lnSpc>
                <a:spcPts val="5000"/>
              </a:lnSpc>
              <a:spcBef>
                <a:spcPct val="0"/>
              </a:spcBef>
              <a:spcAft>
                <a:spcPct val="0"/>
              </a:spcAft>
              <a:buClrTx/>
              <a:buSzTx/>
              <a:buFontTx/>
              <a:buNone/>
              <a:tabLst/>
              <a:defRPr/>
            </a:pPr>
            <a:r>
              <a:rPr lang="en-US">
                <a:solidFill>
                  <a:srgbClr val="326297"/>
                </a:solidFill>
                <a:latin typeface="segoe ui"/>
                <a:ea typeface="Verdana" panose="020B0604030504040204" pitchFamily="34" charset="0"/>
                <a:cs typeface="Segoe UI" panose="020B0502040204020203" pitchFamily="34" charset="0"/>
                <a:sym typeface="HK Grotesk Bold"/>
              </a:rPr>
              <a:t>Replacement Plan</a:t>
            </a:r>
          </a:p>
        </p:txBody>
      </p:sp>
      <p:pic>
        <p:nvPicPr>
          <p:cNvPr id="13" name="Picture Placeholder 12">
            <a:extLst>
              <a:ext uri="{FF2B5EF4-FFF2-40B4-BE49-F238E27FC236}">
                <a16:creationId xmlns:a16="http://schemas.microsoft.com/office/drawing/2014/main" id="{B37BC7C8-AB64-6F82-8997-8EDBF1D0A430}"/>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9689" r="15852"/>
          <a:stretch/>
        </p:blipFill>
        <p:spPr>
          <a:xfrm>
            <a:off x="7867454" y="-6956"/>
            <a:ext cx="4327556" cy="6864956"/>
          </a:xfrm>
        </p:spPr>
      </p:pic>
      <p:sp>
        <p:nvSpPr>
          <p:cNvPr id="5" name="TextBox 4">
            <a:extLst>
              <a:ext uri="{FF2B5EF4-FFF2-40B4-BE49-F238E27FC236}">
                <a16:creationId xmlns:a16="http://schemas.microsoft.com/office/drawing/2014/main" id="{B1A45A25-09E9-7360-8F85-74FEDBBE87DE}"/>
              </a:ext>
            </a:extLst>
          </p:cNvPr>
          <p:cNvSpPr txBox="1"/>
          <p:nvPr/>
        </p:nvSpPr>
        <p:spPr>
          <a:xfrm>
            <a:off x="188048" y="1630030"/>
            <a:ext cx="7380649" cy="3701591"/>
          </a:xfrm>
          <a:prstGeom prst="rect">
            <a:avLst/>
          </a:prstGeom>
          <a:noFill/>
        </p:spPr>
        <p:txBody>
          <a:bodyPr wrap="square" lIns="91440" tIns="45720" rIns="91440" bIns="45720" anchor="t">
            <a:spAutoFit/>
          </a:bodyPr>
          <a:lstStyle/>
          <a:p>
            <a:pPr marL="342900" indent="-342900">
              <a:lnSpc>
                <a:spcPct val="90000"/>
              </a:lnSpc>
              <a:spcBef>
                <a:spcPts val="750"/>
              </a:spcBef>
              <a:buFont typeface="Arial"/>
              <a:buChar char="•"/>
              <a:defRPr/>
            </a:pPr>
            <a:r>
              <a:rPr kumimoji="0" lang="en-US" sz="2400" b="1" i="0" u="none" strike="noStrike" kern="1200" cap="none" spc="0" normalizeH="0" baseline="0" noProof="0">
                <a:ln>
                  <a:noFill/>
                </a:ln>
                <a:solidFill>
                  <a:srgbClr val="343434"/>
                </a:solidFill>
                <a:effectLst/>
                <a:uLnTx/>
                <a:uFillTx/>
                <a:latin typeface="Aptos"/>
                <a:ea typeface="Calibri"/>
                <a:cs typeface="Arial"/>
              </a:rPr>
              <a:t>10 years to replace all lead and GRR service lines and to identify </a:t>
            </a:r>
            <a:r>
              <a:rPr lang="en-US" sz="2400" b="1">
                <a:solidFill>
                  <a:srgbClr val="343434"/>
                </a:solidFill>
                <a:latin typeface="Aptos"/>
                <a:ea typeface="Calibri"/>
                <a:cs typeface="Arial"/>
              </a:rPr>
              <a:t>unknowns</a:t>
            </a:r>
            <a:endParaRPr lang="en-US">
              <a:solidFill>
                <a:srgbClr val="000000"/>
              </a:solidFill>
              <a:latin typeface="Aptos"/>
              <a:ea typeface="Calibri"/>
              <a:cs typeface="Arial"/>
            </a:endParaRPr>
          </a:p>
          <a:p>
            <a:pPr marL="342900" marR="0" lvl="0" indent="-342900" algn="l" defTabSz="914400">
              <a:lnSpc>
                <a:spcPct val="90000"/>
              </a:lnSpc>
              <a:spcBef>
                <a:spcPts val="750"/>
              </a:spcBef>
              <a:spcAft>
                <a:spcPts val="0"/>
              </a:spcAft>
              <a:buClrTx/>
              <a:buSzTx/>
              <a:buFont typeface="Arial"/>
              <a:buChar char="•"/>
              <a:tabLst/>
              <a:defRPr/>
            </a:pPr>
            <a:r>
              <a:rPr lang="en-US" sz="2400" b="1">
                <a:solidFill>
                  <a:srgbClr val="343434"/>
                </a:solidFill>
                <a:latin typeface="Aptos"/>
                <a:ea typeface="Calibri"/>
                <a:cs typeface="Arial"/>
              </a:rPr>
              <a:t>10</a:t>
            </a:r>
            <a:r>
              <a:rPr kumimoji="0" lang="en-US" sz="2400" b="1" i="0" u="none" strike="noStrike" kern="1200" cap="none" spc="0" normalizeH="0" baseline="0" noProof="0">
                <a:ln>
                  <a:noFill/>
                </a:ln>
                <a:solidFill>
                  <a:srgbClr val="343434"/>
                </a:solidFill>
                <a:effectLst/>
                <a:uLnTx/>
                <a:uFillTx/>
                <a:latin typeface="Aptos"/>
                <a:ea typeface="Calibri"/>
                <a:cs typeface="Arial"/>
              </a:rPr>
              <a:t>% replacement rate across a cumulative period</a:t>
            </a:r>
            <a:endParaRPr lang="en-US" i="0" u="none" strike="noStrike" kern="1200" cap="none" spc="0" normalizeH="0" baseline="0" noProof="0">
              <a:ln>
                <a:noFill/>
              </a:ln>
              <a:solidFill>
                <a:srgbClr val="000000"/>
              </a:solidFill>
              <a:effectLst/>
              <a:uLnTx/>
              <a:uFillTx/>
              <a:latin typeface="Aptos"/>
              <a:ea typeface="Calibri"/>
              <a:cs typeface="Arial"/>
            </a:endParaRPr>
          </a:p>
          <a:p>
            <a:pPr marL="628650" marR="0" lvl="1" indent="-285750" algn="l" defTabSz="914400" rtl="0" eaLnBrk="1" fontAlgn="auto" latinLnBrk="0" hangingPunct="1">
              <a:lnSpc>
                <a:spcPct val="90000"/>
              </a:lnSpc>
              <a:spcBef>
                <a:spcPts val="750"/>
              </a:spcBef>
              <a:spcAft>
                <a:spcPts val="0"/>
              </a:spcAft>
              <a:buClrTx/>
              <a:buSzTx/>
              <a:buFont typeface="Arial"/>
              <a:buChar char="•"/>
              <a:tabLst/>
              <a:defRPr/>
            </a:pPr>
            <a:r>
              <a:rPr kumimoji="0" lang="en-US" sz="2400" b="0" i="0" u="none" strike="noStrike" kern="1200" cap="none" spc="0" normalizeH="0" baseline="0" noProof="0">
                <a:ln>
                  <a:noFill/>
                </a:ln>
                <a:solidFill>
                  <a:srgbClr val="343434"/>
                </a:solidFill>
                <a:effectLst/>
                <a:uLnTx/>
                <a:uFillTx/>
                <a:latin typeface="Aptos"/>
                <a:ea typeface="Calibri"/>
                <a:cs typeface="Arial"/>
              </a:rPr>
              <a:t>The first cumulative period will not be calculated until the completion of the third program year</a:t>
            </a:r>
            <a:endParaRPr lang="en-US" sz="2400" b="0" i="0" u="none" strike="noStrike" kern="1200" cap="none" spc="0" normalizeH="0" baseline="0" noProof="0">
              <a:ln>
                <a:noFill/>
              </a:ln>
              <a:solidFill>
                <a:srgbClr val="343434"/>
              </a:solidFill>
              <a:effectLst/>
              <a:uLnTx/>
              <a:uFillTx/>
              <a:latin typeface="Aptos"/>
              <a:ea typeface="Calibri"/>
              <a:cs typeface="Arial"/>
            </a:endParaRPr>
          </a:p>
          <a:p>
            <a:pPr marL="342900" marR="0" lvl="0" indent="-342900" algn="l" defTabSz="914400" rtl="0" eaLnBrk="1" fontAlgn="auto" latinLnBrk="0" hangingPunct="1">
              <a:lnSpc>
                <a:spcPct val="90000"/>
              </a:lnSpc>
              <a:spcBef>
                <a:spcPts val="750"/>
              </a:spcBef>
              <a:spcAft>
                <a:spcPts val="0"/>
              </a:spcAft>
              <a:buClrTx/>
              <a:buSzTx/>
              <a:buFont typeface="Arial"/>
              <a:buChar char="•"/>
              <a:tabLst/>
              <a:defRPr/>
            </a:pPr>
            <a:r>
              <a:rPr kumimoji="0" lang="en-US" sz="2400" b="1" i="0" u="none" strike="noStrike" kern="1200" cap="none" spc="0" normalizeH="0" baseline="0" noProof="0">
                <a:ln>
                  <a:noFill/>
                </a:ln>
                <a:solidFill>
                  <a:srgbClr val="343434"/>
                </a:solidFill>
                <a:effectLst/>
                <a:uLnTx/>
                <a:uFillTx/>
                <a:latin typeface="Aptos"/>
                <a:ea typeface="Calibri"/>
                <a:cs typeface="Arial"/>
              </a:rPr>
              <a:t>Must replace lead connectors when encountered </a:t>
            </a:r>
            <a:endParaRPr lang="en-US" sz="2400" b="1" i="0" u="none" strike="noStrike" kern="1200" cap="none" spc="0" normalizeH="0" baseline="0" noProof="0">
              <a:ln>
                <a:noFill/>
              </a:ln>
              <a:solidFill>
                <a:srgbClr val="343434"/>
              </a:solidFill>
              <a:effectLst/>
              <a:uLnTx/>
              <a:uFillTx/>
              <a:latin typeface="Aptos"/>
              <a:ea typeface="Calibri"/>
              <a:cs typeface="Arial"/>
            </a:endParaRPr>
          </a:p>
          <a:p>
            <a:pPr marL="342900" marR="0" lvl="0" indent="-342900" algn="l" defTabSz="914400" rtl="0" eaLnBrk="1" fontAlgn="auto" latinLnBrk="0" hangingPunct="1">
              <a:lnSpc>
                <a:spcPct val="90000"/>
              </a:lnSpc>
              <a:spcBef>
                <a:spcPts val="750"/>
              </a:spcBef>
              <a:spcAft>
                <a:spcPts val="0"/>
              </a:spcAft>
              <a:buClrTx/>
              <a:buSzTx/>
              <a:buFont typeface="Arial"/>
              <a:buChar char="•"/>
              <a:tabLst/>
              <a:defRPr/>
            </a:pPr>
            <a:r>
              <a:rPr kumimoji="0" lang="en-US" sz="2400" b="1" i="0" u="none" strike="noStrike" kern="1200" cap="none" spc="0" normalizeH="0" baseline="0" noProof="0">
                <a:ln>
                  <a:noFill/>
                </a:ln>
                <a:solidFill>
                  <a:srgbClr val="343434"/>
                </a:solidFill>
                <a:effectLst/>
                <a:uLnTx/>
                <a:uFillTx/>
                <a:latin typeface="Aptos"/>
                <a:ea typeface="Calibri"/>
                <a:cs typeface="Arial"/>
              </a:rPr>
              <a:t>Must be publicly accessible</a:t>
            </a:r>
            <a:endParaRPr lang="en-US" sz="1600" b="0" i="0" u="none" strike="noStrike" kern="1200" cap="none" spc="0" normalizeH="0" baseline="0" noProof="0">
              <a:ln>
                <a:noFill/>
              </a:ln>
              <a:solidFill>
                <a:srgbClr val="000000"/>
              </a:solidFill>
              <a:effectLst/>
              <a:uLnTx/>
              <a:uFillTx/>
              <a:latin typeface="Aptos"/>
              <a:ea typeface="Calibri"/>
              <a:cs typeface="Arial"/>
            </a:endParaRPr>
          </a:p>
          <a:p>
            <a:pPr marL="685800" marR="0" lvl="1" indent="-342900" algn="l" defTabSz="914400" rtl="0" eaLnBrk="1" fontAlgn="auto" latinLnBrk="0" hangingPunct="1">
              <a:lnSpc>
                <a:spcPct val="90000"/>
              </a:lnSpc>
              <a:spcBef>
                <a:spcPts val="750"/>
              </a:spcBef>
              <a:spcAft>
                <a:spcPts val="0"/>
              </a:spcAft>
              <a:buClrTx/>
              <a:buSzTx/>
              <a:buFont typeface="Arial"/>
              <a:buChar char="•"/>
              <a:tabLst/>
              <a:defRPr/>
            </a:pPr>
            <a:r>
              <a:rPr kumimoji="0" lang="en-US" sz="2400" b="0" i="0" u="none" strike="noStrike" kern="1200" cap="none" spc="0" normalizeH="0" baseline="0" noProof="0">
                <a:ln>
                  <a:noFill/>
                </a:ln>
                <a:solidFill>
                  <a:srgbClr val="343434"/>
                </a:solidFill>
                <a:effectLst/>
                <a:uLnTx/>
                <a:uFillTx/>
                <a:latin typeface="Aptos"/>
                <a:ea typeface="Calibri"/>
                <a:cs typeface="Arial"/>
              </a:rPr>
              <a:t>Available online for systems serving &gt; 50,000 </a:t>
            </a:r>
            <a:endParaRPr lang="en-US" sz="2400" b="0" i="0" u="none" strike="noStrike" kern="1200" cap="none" spc="0" normalizeH="0" baseline="0" noProof="0">
              <a:ln>
                <a:noFill/>
              </a:ln>
              <a:solidFill>
                <a:srgbClr val="343434"/>
              </a:solidFill>
              <a:effectLst/>
              <a:uLnTx/>
              <a:uFillTx/>
              <a:latin typeface="Aptos"/>
              <a:ea typeface="Calibri"/>
              <a:cs typeface="Arial"/>
            </a:endParaRPr>
          </a:p>
          <a:p>
            <a:pPr marL="342900" marR="0" lvl="0" indent="-342900" algn="l" defTabSz="914400" rtl="0" eaLnBrk="1" fontAlgn="auto" latinLnBrk="0" hangingPunct="1">
              <a:lnSpc>
                <a:spcPct val="90000"/>
              </a:lnSpc>
              <a:spcBef>
                <a:spcPts val="750"/>
              </a:spcBef>
              <a:spcAft>
                <a:spcPts val="0"/>
              </a:spcAft>
              <a:buClrTx/>
              <a:buSzTx/>
              <a:buFont typeface="Arial"/>
              <a:buChar char="•"/>
              <a:tabLst/>
              <a:defRPr/>
            </a:pPr>
            <a:r>
              <a:rPr kumimoji="0" lang="en-US" sz="2400" b="1" i="0" u="none" strike="noStrike" kern="1200" cap="none" spc="0" normalizeH="0" baseline="0" noProof="0">
                <a:ln>
                  <a:noFill/>
                </a:ln>
                <a:solidFill>
                  <a:srgbClr val="343434"/>
                </a:solidFill>
                <a:effectLst/>
                <a:uLnTx/>
                <a:uFillTx/>
                <a:latin typeface="Aptos"/>
                <a:ea typeface="Calibri"/>
                <a:cs typeface="Arial"/>
              </a:rPr>
              <a:t>Annual updates to include any new information</a:t>
            </a:r>
            <a:endParaRPr lang="en-US" sz="2400" b="1" i="0" u="none" strike="noStrike" kern="1200" cap="none" spc="0" normalizeH="0" baseline="0" noProof="0">
              <a:ln>
                <a:noFill/>
              </a:ln>
              <a:solidFill>
                <a:srgbClr val="343434"/>
              </a:solidFill>
              <a:effectLst/>
              <a:uLnTx/>
              <a:uFillTx/>
              <a:latin typeface="Aptos"/>
              <a:ea typeface="Calibri"/>
              <a:cs typeface="Arial"/>
            </a:endParaRPr>
          </a:p>
        </p:txBody>
      </p:sp>
      <p:sp>
        <p:nvSpPr>
          <p:cNvPr id="2" name="TextBox 1">
            <a:extLst>
              <a:ext uri="{FF2B5EF4-FFF2-40B4-BE49-F238E27FC236}">
                <a16:creationId xmlns:a16="http://schemas.microsoft.com/office/drawing/2014/main" id="{DF5E1A0C-981E-90AE-87E9-CFDC2D06672C}"/>
              </a:ext>
            </a:extLst>
          </p:cNvPr>
          <p:cNvSpPr txBox="1"/>
          <p:nvPr/>
        </p:nvSpPr>
        <p:spPr>
          <a:xfrm>
            <a:off x="255373" y="1092310"/>
            <a:ext cx="4794422" cy="738664"/>
          </a:xfrm>
          <a:prstGeom prst="rect">
            <a:avLst/>
          </a:prstGeom>
          <a:noFill/>
        </p:spPr>
        <p:txBody>
          <a:bodyPr wrap="square" rtlCol="0">
            <a:spAutoFit/>
          </a:bodyPr>
          <a:lstStyle/>
          <a:p>
            <a:r>
              <a:rPr lang="en-US" sz="2400" b="1" spc="70">
                <a:solidFill>
                  <a:srgbClr val="0880AD"/>
                </a:solidFill>
                <a:latin typeface="segoe ui"/>
              </a:rPr>
              <a:t>Due November 1, 2027</a:t>
            </a:r>
          </a:p>
          <a:p>
            <a:endParaRPr lang="en-US"/>
          </a:p>
        </p:txBody>
      </p:sp>
      <p:sp>
        <p:nvSpPr>
          <p:cNvPr id="4" name="TextBox 3">
            <a:extLst>
              <a:ext uri="{FF2B5EF4-FFF2-40B4-BE49-F238E27FC236}">
                <a16:creationId xmlns:a16="http://schemas.microsoft.com/office/drawing/2014/main" id="{978704BD-B3E1-98EE-482A-23C2A6ADABAB}"/>
              </a:ext>
            </a:extLst>
          </p:cNvPr>
          <p:cNvSpPr txBox="1"/>
          <p:nvPr/>
        </p:nvSpPr>
        <p:spPr>
          <a:xfrm>
            <a:off x="2945027" y="3246393"/>
            <a:ext cx="6170140"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1388014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189267" y="0"/>
            <a:ext cx="3002734" cy="6858000"/>
            <a:chOff x="4956262" y="0"/>
            <a:chExt cx="6005467" cy="13716000"/>
          </a:xfrm>
        </p:grpSpPr>
        <p:pic>
          <p:nvPicPr>
            <p:cNvPr id="6" name="Picture 6"/>
            <p:cNvPicPr>
              <a:picLocks noChangeAspect="1"/>
            </p:cNvPicPr>
            <p:nvPr/>
          </p:nvPicPr>
          <p:blipFill>
            <a:blip r:embed="rId3">
              <a:extLst>
                <a:ext uri="{28A0092B-C50C-407E-A947-70E740481C1C}">
                  <a14:useLocalDpi xmlns:a14="http://schemas.microsoft.com/office/drawing/2010/main" val="0"/>
                </a:ext>
              </a:extLst>
            </a:blip>
            <a:srcRect l="47137" r="20080"/>
            <a:stretch/>
          </p:blipFill>
          <p:spPr>
            <a:xfrm>
              <a:off x="4956262" y="0"/>
              <a:ext cx="6005467" cy="13716000"/>
            </a:xfrm>
            <a:prstGeom prst="rect">
              <a:avLst/>
            </a:prstGeom>
          </p:spPr>
        </p:pic>
      </p:grpSp>
      <p:sp>
        <p:nvSpPr>
          <p:cNvPr id="15" name="TextBox 15"/>
          <p:cNvSpPr txBox="1"/>
          <p:nvPr/>
        </p:nvSpPr>
        <p:spPr>
          <a:xfrm>
            <a:off x="602116" y="301005"/>
            <a:ext cx="7826660" cy="1143711"/>
          </a:xfrm>
          <a:prstGeom prst="rect">
            <a:avLst/>
          </a:prstGeom>
        </p:spPr>
        <p:txBody>
          <a:bodyPr wrap="square" lIns="0" tIns="0" rIns="0" bIns="0" rtlCol="0" anchor="t">
            <a:spAutoFit/>
          </a:bodyPr>
          <a:lstStyle/>
          <a:p>
            <a:pPr marL="0" marR="0" lvl="0" indent="0" defTabSz="914400" rtl="0" eaLnBrk="1" fontAlgn="base" latinLnBrk="0" hangingPunct="1">
              <a:lnSpc>
                <a:spcPts val="4400"/>
              </a:lnSpc>
              <a:spcBef>
                <a:spcPct val="0"/>
              </a:spcBef>
              <a:spcAft>
                <a:spcPct val="0"/>
              </a:spcAft>
              <a:buClrTx/>
              <a:buSzTx/>
              <a:buFontTx/>
              <a:buNone/>
              <a:tabLst/>
              <a:defRPr/>
            </a:pPr>
            <a:r>
              <a:rPr kumimoji="0" lang="en-US" sz="4400" b="1" i="0" u="none" strike="noStrike" kern="1200" cap="none" spc="0" normalizeH="0" baseline="0" noProof="0">
                <a:ln>
                  <a:noFill/>
                </a:ln>
                <a:solidFill>
                  <a:srgbClr val="326297"/>
                </a:solidFill>
                <a:effectLst/>
                <a:uLnTx/>
                <a:uFillTx/>
                <a:latin typeface="+mj-lt"/>
                <a:ea typeface="HK Grotesk Bold"/>
                <a:cs typeface="HK Grotesk Bold"/>
                <a:sym typeface="HK Grotesk Bold"/>
              </a:rPr>
              <a:t>Lead Testing in Schools and Childcare Facilities</a:t>
            </a:r>
            <a:endParaRPr kumimoji="0" lang="en-US" sz="4400" b="0" i="0" u="none" strike="noStrike" kern="1200" cap="none" spc="0" normalizeH="0" baseline="0" noProof="0">
              <a:ln>
                <a:noFill/>
              </a:ln>
              <a:solidFill>
                <a:prstClr val="black"/>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5E8C1805-E7FE-6929-3AF7-89D0436F9B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3" name="TextBox 2">
            <a:extLst>
              <a:ext uri="{FF2B5EF4-FFF2-40B4-BE49-F238E27FC236}">
                <a16:creationId xmlns:a16="http://schemas.microsoft.com/office/drawing/2014/main" id="{101B1F3B-69E7-8D5D-5035-0A231B30978F}"/>
              </a:ext>
            </a:extLst>
          </p:cNvPr>
          <p:cNvSpPr txBox="1"/>
          <p:nvPr/>
        </p:nvSpPr>
        <p:spPr>
          <a:xfrm>
            <a:off x="512084" y="1922198"/>
            <a:ext cx="8451349" cy="3908762"/>
          </a:xfrm>
          <a:prstGeom prst="rect">
            <a:avLst/>
          </a:prstGeom>
          <a:noFill/>
        </p:spPr>
        <p:txBody>
          <a:bodyPr wrap="square" lIns="91440" tIns="45720" rIns="91440" bIns="45720" anchor="t">
            <a:spAutoFit/>
          </a:bodyPr>
          <a:lstStyle/>
          <a:p>
            <a:pPr marL="213995" marR="0" lvl="0" indent="-213995" algn="l" defTabSz="914400" rtl="0" eaLnBrk="1" fontAlgn="auto" latinLnBrk="0" hangingPunct="1">
              <a:lnSpc>
                <a:spcPct val="100000"/>
              </a:lnSpc>
              <a:spcBef>
                <a:spcPts val="900"/>
              </a:spcBef>
              <a:spcAft>
                <a:spcPts val="0"/>
              </a:spcAft>
              <a:buClrTx/>
              <a:buSzTx/>
              <a:buFont typeface="Arial,Sans-Serif"/>
              <a:buChar char="•"/>
              <a:tabLst/>
              <a:defRPr/>
            </a:pPr>
            <a:r>
              <a:rPr kumimoji="0" lang="en-US" sz="1800" b="1" i="0" u="none" strike="noStrike" kern="1200" cap="none" spc="0" normalizeH="0" baseline="0" noProof="0">
                <a:ln>
                  <a:noFill/>
                </a:ln>
                <a:solidFill>
                  <a:srgbClr val="343434"/>
                </a:solidFill>
                <a:effectLst/>
                <a:uLnTx/>
                <a:uFillTx/>
                <a:latin typeface="Aptos"/>
                <a:ea typeface="Calibri"/>
                <a:cs typeface="Arial"/>
              </a:rPr>
              <a:t>Schools and childcare facilities not required to be listed or tested: </a:t>
            </a:r>
          </a:p>
          <a:p>
            <a:pPr marL="634365" marR="0" lvl="1" indent="-257175" algn="l" defTabSz="914400" rtl="0" eaLnBrk="1" fontAlgn="auto" latinLnBrk="0" hangingPunct="1">
              <a:lnSpc>
                <a:spcPct val="100000"/>
              </a:lnSpc>
              <a:spcBef>
                <a:spcPts val="900"/>
              </a:spcBef>
              <a:spcAft>
                <a:spcPts val="250"/>
              </a:spcAft>
              <a:buClrTx/>
              <a:buSzTx/>
              <a:buFontTx/>
              <a:buAutoNum type="arabicPeriod"/>
              <a:tabLst/>
              <a:defRPr/>
            </a:pPr>
            <a:r>
              <a:rPr kumimoji="0" lang="en-US" sz="1800" b="0" i="0" u="none" strike="noStrike" kern="1200" cap="none" spc="0" normalizeH="0" baseline="0" noProof="0">
                <a:ln>
                  <a:noFill/>
                </a:ln>
                <a:solidFill>
                  <a:srgbClr val="343434"/>
                </a:solidFill>
                <a:effectLst/>
                <a:uLnTx/>
                <a:uFillTx/>
                <a:latin typeface="Aptos"/>
                <a:ea typeface="Calibri"/>
                <a:cs typeface="Arial"/>
              </a:rPr>
              <a:t>Constructed or had full plumbing replacement on or after the date the State adopted the new definition of lead-free (December 22, 2014); </a:t>
            </a:r>
            <a:r>
              <a:rPr kumimoji="0" lang="en-US" sz="1800" b="0" i="0" u="sng" strike="noStrike" kern="1200" cap="none" spc="0" normalizeH="0" baseline="0" noProof="0">
                <a:ln>
                  <a:noFill/>
                </a:ln>
                <a:solidFill>
                  <a:srgbClr val="343434"/>
                </a:solidFill>
                <a:effectLst/>
                <a:uLnTx/>
                <a:uFillTx/>
                <a:latin typeface="Aptos"/>
                <a:ea typeface="Calibri"/>
                <a:cs typeface="Arial"/>
              </a:rPr>
              <a:t>and</a:t>
            </a:r>
            <a:r>
              <a:rPr kumimoji="0" lang="en-US" sz="1800" b="0" i="0" u="none" strike="noStrike" kern="1200" cap="none" spc="0" normalizeH="0" baseline="0" noProof="0">
                <a:ln>
                  <a:noFill/>
                </a:ln>
                <a:solidFill>
                  <a:srgbClr val="343434"/>
                </a:solidFill>
                <a:effectLst/>
                <a:uLnTx/>
                <a:uFillTx/>
                <a:latin typeface="Aptos"/>
                <a:ea typeface="Calibri"/>
                <a:cs typeface="Arial"/>
              </a:rPr>
              <a:t> </a:t>
            </a:r>
          </a:p>
          <a:p>
            <a:pPr marL="634365" marR="0" lvl="1" indent="-257175" algn="l" defTabSz="914400" rtl="0" eaLnBrk="1" fontAlgn="auto" latinLnBrk="0" hangingPunct="1">
              <a:lnSpc>
                <a:spcPct val="100000"/>
              </a:lnSpc>
              <a:spcBef>
                <a:spcPts val="900"/>
              </a:spcBef>
              <a:spcAft>
                <a:spcPts val="250"/>
              </a:spcAft>
              <a:buClrTx/>
              <a:buSzTx/>
              <a:buFontTx/>
              <a:buAutoNum type="arabicPeriod"/>
              <a:tabLst/>
              <a:defRPr/>
            </a:pPr>
            <a:r>
              <a:rPr kumimoji="0" lang="en-US" sz="1800" b="0" i="0" u="none" strike="noStrike" kern="1200" cap="none" spc="0" normalizeH="0" baseline="0" noProof="0">
                <a:ln>
                  <a:noFill/>
                </a:ln>
                <a:solidFill>
                  <a:srgbClr val="343434"/>
                </a:solidFill>
                <a:effectLst/>
                <a:uLnTx/>
                <a:uFillTx/>
                <a:latin typeface="Aptos"/>
                <a:ea typeface="Calibri"/>
                <a:cs typeface="Arial"/>
              </a:rPr>
              <a:t>Are not served by a lead, GRR, or unknown service line</a:t>
            </a:r>
          </a:p>
          <a:p>
            <a:pPr marL="213995" marR="0" lvl="0" indent="-213995" algn="l" defTabSz="914400" rtl="0" eaLnBrk="1" fontAlgn="auto" latinLnBrk="0" hangingPunct="1">
              <a:lnSpc>
                <a:spcPct val="100000"/>
              </a:lnSpc>
              <a:spcBef>
                <a:spcPts val="900"/>
              </a:spcBef>
              <a:spcAft>
                <a:spcPts val="0"/>
              </a:spcAft>
              <a:buClrTx/>
              <a:buSzTx/>
              <a:buFont typeface="Arial,Sans-Serif"/>
              <a:buChar char="•"/>
              <a:tabLst/>
              <a:defRPr/>
            </a:pPr>
            <a:r>
              <a:rPr kumimoji="0" lang="en-US" sz="1800" b="1" i="0" u="none" strike="noStrike" kern="1200" cap="none" spc="0" normalizeH="0" baseline="0" noProof="0">
                <a:ln>
                  <a:noFill/>
                </a:ln>
                <a:solidFill>
                  <a:srgbClr val="343434"/>
                </a:solidFill>
                <a:effectLst/>
                <a:uLnTx/>
                <a:uFillTx/>
                <a:latin typeface="Aptos"/>
                <a:ea typeface="Calibri"/>
                <a:cs typeface="Arial"/>
              </a:rPr>
              <a:t>Systems must contact all those identified and provide information about the health risks of lead in drinking water once a year</a:t>
            </a:r>
          </a:p>
          <a:p>
            <a:pPr marL="213995" marR="0" lvl="0" indent="-213995" algn="l" defTabSz="914400" rtl="0" eaLnBrk="1" fontAlgn="auto" latinLnBrk="0" hangingPunct="1">
              <a:lnSpc>
                <a:spcPct val="100000"/>
              </a:lnSpc>
              <a:spcBef>
                <a:spcPts val="900"/>
              </a:spcBef>
              <a:spcAft>
                <a:spcPts val="0"/>
              </a:spcAft>
              <a:buClrTx/>
              <a:buSzTx/>
              <a:buFont typeface="Arial,Sans-Serif"/>
              <a:buChar char="•"/>
              <a:tabLst/>
              <a:defRPr/>
            </a:pPr>
            <a:r>
              <a:rPr kumimoji="0" lang="en-US" sz="1800" b="1" i="0" u="none" strike="noStrike" kern="1200" cap="none" spc="0" normalizeH="0" baseline="0" noProof="0">
                <a:ln>
                  <a:noFill/>
                </a:ln>
                <a:solidFill>
                  <a:srgbClr val="343434"/>
                </a:solidFill>
                <a:effectLst/>
                <a:uLnTx/>
                <a:uFillTx/>
                <a:latin typeface="Aptos"/>
                <a:ea typeface="Calibri"/>
                <a:cs typeface="Arial"/>
              </a:rPr>
              <a:t>20% of identified elementary schools and 20% of identified childcare facilities must be sampled each year</a:t>
            </a:r>
          </a:p>
          <a:p>
            <a:pPr marL="213995" marR="0" lvl="0" indent="-213995" algn="l" defTabSz="914400" rtl="0" eaLnBrk="1" fontAlgn="auto" latinLnBrk="0" hangingPunct="1">
              <a:lnSpc>
                <a:spcPct val="100000"/>
              </a:lnSpc>
              <a:spcBef>
                <a:spcPts val="900"/>
              </a:spcBef>
              <a:spcAft>
                <a:spcPts val="0"/>
              </a:spcAft>
              <a:buClrTx/>
              <a:buSzTx/>
              <a:buFont typeface="Arial,Sans-Serif"/>
              <a:buChar char="•"/>
              <a:tabLst/>
              <a:defRPr/>
            </a:pPr>
            <a:r>
              <a:rPr kumimoji="0" lang="en-US" sz="1800" b="1" i="0" u="none" strike="noStrike" kern="1200" cap="none" spc="0" normalizeH="0" baseline="0" noProof="0">
                <a:ln>
                  <a:noFill/>
                </a:ln>
                <a:solidFill>
                  <a:srgbClr val="343434"/>
                </a:solidFill>
                <a:effectLst/>
                <a:uLnTx/>
                <a:uFillTx/>
                <a:latin typeface="Aptos"/>
                <a:ea typeface="Calibri"/>
                <a:cs typeface="Arial"/>
              </a:rPr>
              <a:t>Secondary schools sampled on request </a:t>
            </a:r>
          </a:p>
          <a:p>
            <a:pPr marL="213995" marR="0" lvl="0" indent="-213995" algn="l" defTabSz="914400" rtl="0" eaLnBrk="1" fontAlgn="auto" latinLnBrk="0" hangingPunct="1">
              <a:lnSpc>
                <a:spcPct val="100000"/>
              </a:lnSpc>
              <a:spcBef>
                <a:spcPts val="900"/>
              </a:spcBef>
              <a:spcAft>
                <a:spcPts val="0"/>
              </a:spcAft>
              <a:buClrTx/>
              <a:buSzTx/>
              <a:buFont typeface="Arial,Sans-Serif"/>
              <a:buChar char="•"/>
              <a:tabLst/>
              <a:defRPr/>
            </a:pPr>
            <a:r>
              <a:rPr kumimoji="0" lang="en-US" sz="1800" b="1" i="0" u="none" strike="noStrike" kern="1200" cap="none" spc="0" normalizeH="0" baseline="0" noProof="0">
                <a:ln>
                  <a:noFill/>
                </a:ln>
                <a:solidFill>
                  <a:srgbClr val="343434"/>
                </a:solidFill>
                <a:effectLst/>
                <a:uLnTx/>
                <a:uFillTx/>
                <a:latin typeface="Aptos"/>
                <a:ea typeface="Calibri"/>
                <a:cs typeface="Arial"/>
              </a:rPr>
              <a:t>Waivers available if school or childcare facilities that participated in alternative lead sampling programs</a:t>
            </a:r>
          </a:p>
        </p:txBody>
      </p:sp>
      <p:sp>
        <p:nvSpPr>
          <p:cNvPr id="7" name="TextBox 6">
            <a:extLst>
              <a:ext uri="{FF2B5EF4-FFF2-40B4-BE49-F238E27FC236}">
                <a16:creationId xmlns:a16="http://schemas.microsoft.com/office/drawing/2014/main" id="{FBC8D31A-EFF7-0203-F890-1E55B30A9D8C}"/>
              </a:ext>
            </a:extLst>
          </p:cNvPr>
          <p:cNvSpPr txBox="1"/>
          <p:nvPr/>
        </p:nvSpPr>
        <p:spPr>
          <a:xfrm>
            <a:off x="552687" y="1314126"/>
            <a:ext cx="6100118" cy="461665"/>
          </a:xfrm>
          <a:prstGeom prst="rect">
            <a:avLst/>
          </a:prstGeom>
          <a:noFill/>
        </p:spPr>
        <p:txBody>
          <a:bodyPr wrap="square">
            <a:spAutoFit/>
          </a:bodyPr>
          <a:lstStyle/>
          <a:p>
            <a:r>
              <a:rPr lang="en-US" sz="2400" b="1" spc="70">
                <a:solidFill>
                  <a:srgbClr val="0880AD"/>
                </a:solidFill>
                <a:latin typeface="segoe ui"/>
              </a:rPr>
              <a:t>Due November 1, 2027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F421A-5E5B-227B-C65C-E2D019E9B036}"/>
            </a:ext>
          </a:extLst>
        </p:cNvPr>
        <p:cNvGrpSpPr/>
        <p:nvPr/>
      </p:nvGrpSpPr>
      <p:grpSpPr>
        <a:xfrm>
          <a:off x="0" y="0"/>
          <a:ext cx="0" cy="0"/>
          <a:chOff x="0" y="0"/>
          <a:chExt cx="0" cy="0"/>
        </a:xfrm>
      </p:grpSpPr>
      <p:sp>
        <p:nvSpPr>
          <p:cNvPr id="28" name="TextBox 25">
            <a:extLst>
              <a:ext uri="{FF2B5EF4-FFF2-40B4-BE49-F238E27FC236}">
                <a16:creationId xmlns:a16="http://schemas.microsoft.com/office/drawing/2014/main" id="{CFBF5646-484C-4C6C-C915-DF6427A6CF0E}"/>
              </a:ext>
            </a:extLst>
          </p:cNvPr>
          <p:cNvSpPr txBox="1"/>
          <p:nvPr/>
        </p:nvSpPr>
        <p:spPr>
          <a:xfrm>
            <a:off x="0" y="333660"/>
            <a:ext cx="12192000" cy="641201"/>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mj-lt"/>
                <a:ea typeface="Verdana"/>
                <a:cs typeface="Segoe UI"/>
                <a:sym typeface="HK Grotesk Bold"/>
              </a:rPr>
              <a:t>Validation of Non-lead</a:t>
            </a:r>
          </a:p>
        </p:txBody>
      </p:sp>
      <p:sp>
        <p:nvSpPr>
          <p:cNvPr id="29" name="TextBox 14">
            <a:extLst>
              <a:ext uri="{FF2B5EF4-FFF2-40B4-BE49-F238E27FC236}">
                <a16:creationId xmlns:a16="http://schemas.microsoft.com/office/drawing/2014/main" id="{8835C905-9A1C-1C04-D5E3-581FC74FB140}"/>
              </a:ext>
            </a:extLst>
          </p:cNvPr>
          <p:cNvSpPr txBox="1"/>
          <p:nvPr/>
        </p:nvSpPr>
        <p:spPr>
          <a:xfrm>
            <a:off x="11441790" y="6381637"/>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326297"/>
                </a:solidFill>
                <a:effectLst/>
                <a:uLnTx/>
                <a:uFillTx/>
                <a:latin typeface="Aptos"/>
                <a:ea typeface="HK Grotesk Bold"/>
                <a:cs typeface="HK Grotesk Bold"/>
                <a:sym typeface="HK Grotesk Bold"/>
              </a:rPr>
              <a:t>6</a:t>
            </a:r>
          </a:p>
        </p:txBody>
      </p:sp>
      <p:sp>
        <p:nvSpPr>
          <p:cNvPr id="14" name="Slide Number Placeholder 13">
            <a:extLst>
              <a:ext uri="{FF2B5EF4-FFF2-40B4-BE49-F238E27FC236}">
                <a16:creationId xmlns:a16="http://schemas.microsoft.com/office/drawing/2014/main" id="{630B3EB6-43ED-0D79-7E61-ABD79430A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6" name="TextBox 5">
            <a:extLst>
              <a:ext uri="{FF2B5EF4-FFF2-40B4-BE49-F238E27FC236}">
                <a16:creationId xmlns:a16="http://schemas.microsoft.com/office/drawing/2014/main" id="{08669AA1-07E9-8750-62BD-7EF8E155297C}"/>
              </a:ext>
            </a:extLst>
          </p:cNvPr>
          <p:cNvSpPr txBox="1"/>
          <p:nvPr/>
        </p:nvSpPr>
        <p:spPr>
          <a:xfrm>
            <a:off x="552799" y="1218195"/>
            <a:ext cx="6446067" cy="44939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90000"/>
              </a:lnSpc>
              <a:spcBef>
                <a:spcPts val="750"/>
              </a:spcBef>
              <a:spcAft>
                <a:spcPts val="0"/>
              </a:spcAft>
              <a:buClrTx/>
              <a:buSzTx/>
              <a:buFont typeface="Arial,Sans-Serif"/>
              <a:buChar char="•"/>
              <a:tabLst/>
              <a:defRPr/>
            </a:pPr>
            <a:r>
              <a:rPr kumimoji="0" lang="en-US" sz="2200" b="1" i="0" u="none" strike="noStrike" kern="1200" cap="none" spc="0" normalizeH="0" baseline="0" noProof="0">
                <a:ln>
                  <a:noFill/>
                </a:ln>
                <a:solidFill>
                  <a:srgbClr val="343434"/>
                </a:solidFill>
                <a:effectLst/>
                <a:uLnTx/>
                <a:uFillTx/>
                <a:latin typeface="Aptos" panose="020B0004020202020204" pitchFamily="34" charset="0"/>
                <a:ea typeface="Calibri"/>
                <a:cs typeface="Arial"/>
              </a:rPr>
              <a:t>A set of non-lead service lines within the validation pool must be visually inspection at 2 points </a:t>
            </a:r>
          </a:p>
          <a:p>
            <a:pPr marL="285750" marR="0" lvl="0" indent="-285750" algn="l" defTabSz="914400" rtl="0" eaLnBrk="1" fontAlgn="auto" latinLnBrk="0" hangingPunct="1">
              <a:lnSpc>
                <a:spcPct val="90000"/>
              </a:lnSpc>
              <a:spcBef>
                <a:spcPts val="750"/>
              </a:spcBef>
              <a:spcAft>
                <a:spcPts val="0"/>
              </a:spcAft>
              <a:buClrTx/>
              <a:buSzTx/>
              <a:buFont typeface="Arial,Sans-Serif"/>
              <a:buChar char="•"/>
              <a:tabLst/>
              <a:defRPr/>
            </a:pPr>
            <a:r>
              <a:rPr kumimoji="0" lang="en-US" sz="2200" b="1" i="0" u="none" strike="noStrike" kern="1200" cap="none" spc="0" normalizeH="0" baseline="0" noProof="0">
                <a:ln>
                  <a:noFill/>
                </a:ln>
                <a:solidFill>
                  <a:srgbClr val="343434"/>
                </a:solidFill>
                <a:effectLst/>
                <a:uLnTx/>
                <a:uFillTx/>
                <a:latin typeface="Aptos" panose="020B0004020202020204" pitchFamily="34" charset="0"/>
                <a:ea typeface="Calibri"/>
                <a:cs typeface="Arial"/>
              </a:rPr>
              <a:t>Excluded from the validation pool:</a:t>
            </a:r>
          </a:p>
          <a:p>
            <a:pPr marL="565785" marR="0" lvl="1" indent="-342900" algn="l" defTabSz="914400" rtl="0" eaLnBrk="1" fontAlgn="auto" latinLnBrk="0" hangingPunct="1">
              <a:lnSpc>
                <a:spcPct val="90000"/>
              </a:lnSpc>
              <a:spcBef>
                <a:spcPts val="375"/>
              </a:spcBef>
              <a:spcAft>
                <a:spcPts val="250"/>
              </a:spcAft>
              <a:buClrTx/>
              <a:buSzTx/>
              <a:buFontTx/>
              <a:buAutoNum type="arabicPeriod"/>
              <a:tabLst/>
              <a:defRPr/>
            </a:pPr>
            <a:r>
              <a:rPr kumimoji="0" lang="en-US" sz="2000" b="0" i="0" u="none" strike="noStrike" kern="1200" cap="none" spc="0" normalizeH="0" baseline="0" noProof="0">
                <a:ln>
                  <a:noFill/>
                </a:ln>
                <a:solidFill>
                  <a:srgbClr val="343434"/>
                </a:solidFill>
                <a:effectLst/>
                <a:uLnTx/>
                <a:uFillTx/>
                <a:latin typeface="Aptos" panose="020B0004020202020204" pitchFamily="34" charset="0"/>
                <a:ea typeface="Calibri"/>
                <a:cs typeface="Arial"/>
              </a:rPr>
              <a:t>Identified via exterior visual inspection at a minimum of 2 points</a:t>
            </a:r>
          </a:p>
          <a:p>
            <a:pPr marL="565785" marR="0" lvl="1" indent="-342900" algn="l" defTabSz="914400" rtl="0" eaLnBrk="1" fontAlgn="auto" latinLnBrk="0" hangingPunct="1">
              <a:lnSpc>
                <a:spcPct val="90000"/>
              </a:lnSpc>
              <a:spcBef>
                <a:spcPts val="375"/>
              </a:spcBef>
              <a:spcAft>
                <a:spcPts val="250"/>
              </a:spcAft>
              <a:buClrTx/>
              <a:buSzTx/>
              <a:buFontTx/>
              <a:buAutoNum type="arabicPeriod"/>
              <a:tabLst/>
              <a:defRPr/>
            </a:pPr>
            <a:r>
              <a:rPr kumimoji="0" lang="en-US" sz="2000" b="0" i="0" u="none" strike="noStrike" kern="1200" cap="none" spc="0" normalizeH="0" baseline="0" noProof="0">
                <a:ln>
                  <a:noFill/>
                </a:ln>
                <a:solidFill>
                  <a:srgbClr val="343434"/>
                </a:solidFill>
                <a:effectLst/>
                <a:uLnTx/>
                <a:uFillTx/>
                <a:latin typeface="Aptos"/>
                <a:ea typeface="Calibri"/>
                <a:cs typeface="Arial"/>
              </a:rPr>
              <a:t>Identified using records that show the line was install after the State lead ban date (10/1/1989)  </a:t>
            </a:r>
          </a:p>
          <a:p>
            <a:pPr marL="565785" marR="0" lvl="1" indent="-342900" algn="l" defTabSz="914400" rtl="0" eaLnBrk="1" fontAlgn="auto" latinLnBrk="0" hangingPunct="1">
              <a:lnSpc>
                <a:spcPct val="90000"/>
              </a:lnSpc>
              <a:spcBef>
                <a:spcPts val="375"/>
              </a:spcBef>
              <a:spcAft>
                <a:spcPts val="250"/>
              </a:spcAft>
              <a:buClrTx/>
              <a:buSzTx/>
              <a:buFontTx/>
              <a:buAutoNum type="arabicPeriod"/>
              <a:tabLst/>
              <a:defRPr/>
            </a:pPr>
            <a:r>
              <a:rPr kumimoji="0" lang="en-US" sz="2000" b="0" i="0" u="none" strike="noStrike" kern="1200" cap="none" spc="0" normalizeH="0" baseline="0" noProof="0">
                <a:ln>
                  <a:noFill/>
                </a:ln>
                <a:solidFill>
                  <a:srgbClr val="343434"/>
                </a:solidFill>
                <a:effectLst/>
                <a:uLnTx/>
                <a:uFillTx/>
                <a:latin typeface="Aptos" panose="020B0004020202020204" pitchFamily="34" charset="0"/>
                <a:ea typeface="Calibri"/>
                <a:cs typeface="Arial"/>
              </a:rPr>
              <a:t>Previously replaced lead or GRR service lines</a:t>
            </a:r>
          </a:p>
          <a:p>
            <a:pPr marL="285750" marR="0" lvl="0" indent="-285750" algn="l" defTabSz="914400" rtl="0" eaLnBrk="1" fontAlgn="auto" latinLnBrk="0" hangingPunct="1">
              <a:lnSpc>
                <a:spcPct val="90000"/>
              </a:lnSpc>
              <a:spcBef>
                <a:spcPts val="750"/>
              </a:spcBef>
              <a:spcAft>
                <a:spcPts val="0"/>
              </a:spcAft>
              <a:buClrTx/>
              <a:buSzTx/>
              <a:buFont typeface="Arial,Sans-Serif"/>
              <a:buChar char="•"/>
              <a:tabLst/>
              <a:defRPr/>
            </a:pPr>
            <a:r>
              <a:rPr kumimoji="0" lang="en-US" sz="2200" b="1" i="0" u="none" strike="noStrike" kern="1200" cap="none" spc="0" normalizeH="0" baseline="0" noProof="0">
                <a:ln>
                  <a:noFill/>
                </a:ln>
                <a:solidFill>
                  <a:srgbClr val="343434"/>
                </a:solidFill>
                <a:effectLst/>
                <a:uLnTx/>
                <a:uFillTx/>
                <a:latin typeface="Aptos" panose="020B0004020202020204" pitchFamily="34" charset="0"/>
                <a:ea typeface="Calibri"/>
                <a:cs typeface="Arial"/>
              </a:rPr>
              <a:t>Randomly selected validation sites</a:t>
            </a:r>
          </a:p>
          <a:p>
            <a:pPr marL="285750" marR="0" lvl="0" indent="-285750" algn="l" defTabSz="914400" rtl="0" eaLnBrk="1" fontAlgn="auto" latinLnBrk="0" hangingPunct="1">
              <a:lnSpc>
                <a:spcPct val="90000"/>
              </a:lnSpc>
              <a:spcBef>
                <a:spcPts val="750"/>
              </a:spcBef>
              <a:spcAft>
                <a:spcPts val="0"/>
              </a:spcAft>
              <a:buClrTx/>
              <a:buSzTx/>
              <a:buFont typeface="Arial,Sans-Serif"/>
              <a:buChar char="•"/>
              <a:tabLst/>
              <a:defRPr/>
            </a:pPr>
            <a:r>
              <a:rPr kumimoji="0" lang="en-US" sz="2200" b="1" i="0" u="none" strike="noStrike" kern="1200" cap="none" spc="0" normalizeH="0" baseline="0" noProof="0">
                <a:ln>
                  <a:noFill/>
                </a:ln>
                <a:solidFill>
                  <a:srgbClr val="343434"/>
                </a:solidFill>
                <a:effectLst/>
                <a:uLnTx/>
                <a:uFillTx/>
                <a:latin typeface="Aptos"/>
                <a:ea typeface="Calibri"/>
                <a:cs typeface="Arial"/>
              </a:rPr>
              <a:t>7-year deadline from compliance date unless on a deferred or shorted replacement deadline established by the State</a:t>
            </a:r>
          </a:p>
        </p:txBody>
      </p:sp>
      <p:graphicFrame>
        <p:nvGraphicFramePr>
          <p:cNvPr id="7" name="Table 6">
            <a:extLst>
              <a:ext uri="{FF2B5EF4-FFF2-40B4-BE49-F238E27FC236}">
                <a16:creationId xmlns:a16="http://schemas.microsoft.com/office/drawing/2014/main" id="{1F1BA9AE-2C36-4E21-3053-0CF025D8EAE6}"/>
              </a:ext>
            </a:extLst>
          </p:cNvPr>
          <p:cNvGraphicFramePr>
            <a:graphicFrameLocks noGrp="1"/>
          </p:cNvGraphicFramePr>
          <p:nvPr/>
        </p:nvGraphicFramePr>
        <p:xfrm>
          <a:off x="7371552" y="1152219"/>
          <a:ext cx="4267649" cy="4724543"/>
        </p:xfrm>
        <a:graphic>
          <a:graphicData uri="http://schemas.openxmlformats.org/drawingml/2006/table">
            <a:tbl>
              <a:tblPr bandRow="1">
                <a:tableStyleId>{BC89EF96-8CEA-46FF-86C4-4CE0E7609802}</a:tableStyleId>
              </a:tblPr>
              <a:tblGrid>
                <a:gridCol w="2085380">
                  <a:extLst>
                    <a:ext uri="{9D8B030D-6E8A-4147-A177-3AD203B41FA5}">
                      <a16:colId xmlns:a16="http://schemas.microsoft.com/office/drawing/2014/main" val="2696114724"/>
                    </a:ext>
                  </a:extLst>
                </a:gridCol>
                <a:gridCol w="2182269">
                  <a:extLst>
                    <a:ext uri="{9D8B030D-6E8A-4147-A177-3AD203B41FA5}">
                      <a16:colId xmlns:a16="http://schemas.microsoft.com/office/drawing/2014/main" val="1185711707"/>
                    </a:ext>
                  </a:extLst>
                </a:gridCol>
              </a:tblGrid>
              <a:tr h="1068644">
                <a:tc>
                  <a:txBody>
                    <a:bodyPr/>
                    <a:lstStyle/>
                    <a:p>
                      <a:pPr rtl="0" fontAlgn="base">
                        <a:lnSpc>
                          <a:spcPts val="2025"/>
                        </a:lnSpc>
                      </a:pPr>
                      <a:r>
                        <a:rPr lang="en-US" sz="1400">
                          <a:solidFill>
                            <a:srgbClr val="000000"/>
                          </a:solidFill>
                          <a:effectLst/>
                        </a:rPr>
                        <a:t>Size of Validation Pool</a:t>
                      </a:r>
                    </a:p>
                  </a:txBody>
                  <a:tcPr marL="65151" marR="65151" marT="32576" marB="32576"/>
                </a:tc>
                <a:tc>
                  <a:txBody>
                    <a:bodyPr/>
                    <a:lstStyle/>
                    <a:p>
                      <a:pPr rtl="0" fontAlgn="base">
                        <a:lnSpc>
                          <a:spcPts val="2025"/>
                        </a:lnSpc>
                      </a:pPr>
                      <a:r>
                        <a:rPr lang="en-US" sz="1400">
                          <a:solidFill>
                            <a:srgbClr val="000000"/>
                          </a:solidFill>
                          <a:effectLst/>
                        </a:rPr>
                        <a:t>Number of Validations Required</a:t>
                      </a:r>
                    </a:p>
                  </a:txBody>
                  <a:tcPr marL="65151" marR="65151" marT="32576" marB="32576"/>
                </a:tc>
                <a:extLst>
                  <a:ext uri="{0D108BD9-81ED-4DB2-BD59-A6C34878D82A}">
                    <a16:rowId xmlns:a16="http://schemas.microsoft.com/office/drawing/2014/main" val="2268475582"/>
                  </a:ext>
                </a:extLst>
              </a:tr>
              <a:tr h="742429">
                <a:tc>
                  <a:txBody>
                    <a:bodyPr/>
                    <a:lstStyle/>
                    <a:p>
                      <a:pPr rtl="0" fontAlgn="base">
                        <a:lnSpc>
                          <a:spcPts val="2025"/>
                        </a:lnSpc>
                      </a:pPr>
                      <a:r>
                        <a:rPr lang="en-US" sz="1400">
                          <a:solidFill>
                            <a:srgbClr val="000000"/>
                          </a:solidFill>
                          <a:effectLst/>
                        </a:rPr>
                        <a:t>&lt;1,500</a:t>
                      </a:r>
                    </a:p>
                  </a:txBody>
                  <a:tcPr marL="65151" marR="65151" marT="32576" marB="32576"/>
                </a:tc>
                <a:tc>
                  <a:txBody>
                    <a:bodyPr/>
                    <a:lstStyle/>
                    <a:p>
                      <a:pPr rtl="0" fontAlgn="base">
                        <a:lnSpc>
                          <a:spcPts val="2025"/>
                        </a:lnSpc>
                      </a:pPr>
                      <a:r>
                        <a:rPr lang="en-US" sz="1400">
                          <a:solidFill>
                            <a:srgbClr val="000000"/>
                          </a:solidFill>
                          <a:effectLst/>
                        </a:rPr>
                        <a:t>20% of validation pool</a:t>
                      </a:r>
                    </a:p>
                  </a:txBody>
                  <a:tcPr marL="65151" marR="65151" marT="32576" marB="32576"/>
                </a:tc>
                <a:extLst>
                  <a:ext uri="{0D108BD9-81ED-4DB2-BD59-A6C34878D82A}">
                    <a16:rowId xmlns:a16="http://schemas.microsoft.com/office/drawing/2014/main" val="770871514"/>
                  </a:ext>
                </a:extLst>
              </a:tr>
              <a:tr h="416210">
                <a:tc>
                  <a:txBody>
                    <a:bodyPr/>
                    <a:lstStyle/>
                    <a:p>
                      <a:pPr rtl="0" fontAlgn="base">
                        <a:lnSpc>
                          <a:spcPts val="2025"/>
                        </a:lnSpc>
                      </a:pPr>
                      <a:r>
                        <a:rPr lang="en-US" sz="1400">
                          <a:solidFill>
                            <a:srgbClr val="000000"/>
                          </a:solidFill>
                          <a:effectLst/>
                        </a:rPr>
                        <a:t>1,500 to 2,000</a:t>
                      </a:r>
                    </a:p>
                  </a:txBody>
                  <a:tcPr marL="65151" marR="65151" marT="32576" marB="32576"/>
                </a:tc>
                <a:tc>
                  <a:txBody>
                    <a:bodyPr/>
                    <a:lstStyle/>
                    <a:p>
                      <a:pPr rtl="0" fontAlgn="base">
                        <a:lnSpc>
                          <a:spcPts val="2025"/>
                        </a:lnSpc>
                      </a:pPr>
                      <a:r>
                        <a:rPr lang="en-US" sz="1400">
                          <a:solidFill>
                            <a:srgbClr val="000000"/>
                          </a:solidFill>
                          <a:effectLst/>
                        </a:rPr>
                        <a:t>322</a:t>
                      </a:r>
                    </a:p>
                  </a:txBody>
                  <a:tcPr marL="65151" marR="65151" marT="32576" marB="32576"/>
                </a:tc>
                <a:extLst>
                  <a:ext uri="{0D108BD9-81ED-4DB2-BD59-A6C34878D82A}">
                    <a16:rowId xmlns:a16="http://schemas.microsoft.com/office/drawing/2014/main" val="3114069275"/>
                  </a:ext>
                </a:extLst>
              </a:tr>
              <a:tr h="416210">
                <a:tc>
                  <a:txBody>
                    <a:bodyPr/>
                    <a:lstStyle/>
                    <a:p>
                      <a:pPr rtl="0" fontAlgn="base">
                        <a:lnSpc>
                          <a:spcPts val="2025"/>
                        </a:lnSpc>
                      </a:pPr>
                      <a:r>
                        <a:rPr lang="en-US" sz="1400">
                          <a:solidFill>
                            <a:srgbClr val="000000"/>
                          </a:solidFill>
                          <a:effectLst/>
                        </a:rPr>
                        <a:t>2,001 to 3,000</a:t>
                      </a:r>
                    </a:p>
                  </a:txBody>
                  <a:tcPr marL="65151" marR="65151" marT="32576" marB="32576"/>
                </a:tc>
                <a:tc>
                  <a:txBody>
                    <a:bodyPr/>
                    <a:lstStyle/>
                    <a:p>
                      <a:pPr rtl="0" fontAlgn="base">
                        <a:lnSpc>
                          <a:spcPts val="2025"/>
                        </a:lnSpc>
                      </a:pPr>
                      <a:r>
                        <a:rPr lang="en-US" sz="1400">
                          <a:solidFill>
                            <a:srgbClr val="000000"/>
                          </a:solidFill>
                          <a:effectLst/>
                        </a:rPr>
                        <a:t>341</a:t>
                      </a:r>
                    </a:p>
                  </a:txBody>
                  <a:tcPr marL="65151" marR="65151" marT="32576" marB="32576"/>
                </a:tc>
                <a:extLst>
                  <a:ext uri="{0D108BD9-81ED-4DB2-BD59-A6C34878D82A}">
                    <a16:rowId xmlns:a16="http://schemas.microsoft.com/office/drawing/2014/main" val="126760028"/>
                  </a:ext>
                </a:extLst>
              </a:tr>
              <a:tr h="416210">
                <a:tc>
                  <a:txBody>
                    <a:bodyPr/>
                    <a:lstStyle/>
                    <a:p>
                      <a:pPr rtl="0" fontAlgn="base">
                        <a:lnSpc>
                          <a:spcPts val="2025"/>
                        </a:lnSpc>
                      </a:pPr>
                      <a:r>
                        <a:rPr lang="en-US" sz="1400">
                          <a:solidFill>
                            <a:srgbClr val="000000"/>
                          </a:solidFill>
                          <a:effectLst/>
                        </a:rPr>
                        <a:t>3,001 to 4,000</a:t>
                      </a:r>
                    </a:p>
                  </a:txBody>
                  <a:tcPr marL="65151" marR="65151" marT="32576" marB="32576"/>
                </a:tc>
                <a:tc>
                  <a:txBody>
                    <a:bodyPr/>
                    <a:lstStyle/>
                    <a:p>
                      <a:pPr rtl="0" fontAlgn="base">
                        <a:lnSpc>
                          <a:spcPts val="2025"/>
                        </a:lnSpc>
                      </a:pPr>
                      <a:r>
                        <a:rPr lang="en-US" sz="1400">
                          <a:solidFill>
                            <a:srgbClr val="000000"/>
                          </a:solidFill>
                          <a:effectLst/>
                        </a:rPr>
                        <a:t>351</a:t>
                      </a:r>
                    </a:p>
                  </a:txBody>
                  <a:tcPr marL="65151" marR="65151" marT="32576" marB="32576"/>
                </a:tc>
                <a:extLst>
                  <a:ext uri="{0D108BD9-81ED-4DB2-BD59-A6C34878D82A}">
                    <a16:rowId xmlns:a16="http://schemas.microsoft.com/office/drawing/2014/main" val="2876412262"/>
                  </a:ext>
                </a:extLst>
              </a:tr>
              <a:tr h="416210">
                <a:tc>
                  <a:txBody>
                    <a:bodyPr/>
                    <a:lstStyle/>
                    <a:p>
                      <a:pPr rtl="0" fontAlgn="base">
                        <a:lnSpc>
                          <a:spcPts val="2025"/>
                        </a:lnSpc>
                      </a:pPr>
                      <a:r>
                        <a:rPr lang="en-US" sz="1400">
                          <a:solidFill>
                            <a:srgbClr val="000000"/>
                          </a:solidFill>
                          <a:effectLst/>
                        </a:rPr>
                        <a:t>4,001 to 6,000</a:t>
                      </a:r>
                    </a:p>
                  </a:txBody>
                  <a:tcPr marL="65151" marR="65151" marT="32576" marB="32576"/>
                </a:tc>
                <a:tc>
                  <a:txBody>
                    <a:bodyPr/>
                    <a:lstStyle/>
                    <a:p>
                      <a:pPr rtl="0" fontAlgn="base">
                        <a:lnSpc>
                          <a:spcPts val="2025"/>
                        </a:lnSpc>
                      </a:pPr>
                      <a:r>
                        <a:rPr lang="en-US" sz="1400">
                          <a:solidFill>
                            <a:srgbClr val="000000"/>
                          </a:solidFill>
                          <a:effectLst/>
                        </a:rPr>
                        <a:t>361</a:t>
                      </a:r>
                    </a:p>
                  </a:txBody>
                  <a:tcPr marL="65151" marR="65151" marT="32576" marB="32576"/>
                </a:tc>
                <a:extLst>
                  <a:ext uri="{0D108BD9-81ED-4DB2-BD59-A6C34878D82A}">
                    <a16:rowId xmlns:a16="http://schemas.microsoft.com/office/drawing/2014/main" val="1269381454"/>
                  </a:ext>
                </a:extLst>
              </a:tr>
              <a:tr h="416210">
                <a:tc>
                  <a:txBody>
                    <a:bodyPr/>
                    <a:lstStyle/>
                    <a:p>
                      <a:pPr rtl="0" fontAlgn="base">
                        <a:lnSpc>
                          <a:spcPts val="2025"/>
                        </a:lnSpc>
                      </a:pPr>
                      <a:r>
                        <a:rPr lang="en-US" sz="1400">
                          <a:solidFill>
                            <a:srgbClr val="000000"/>
                          </a:solidFill>
                          <a:effectLst/>
                        </a:rPr>
                        <a:t>6,001 to 10,000</a:t>
                      </a:r>
                    </a:p>
                  </a:txBody>
                  <a:tcPr marL="65151" marR="65151" marT="32576" marB="32576"/>
                </a:tc>
                <a:tc>
                  <a:txBody>
                    <a:bodyPr/>
                    <a:lstStyle/>
                    <a:p>
                      <a:pPr rtl="0" fontAlgn="base">
                        <a:lnSpc>
                          <a:spcPts val="2025"/>
                        </a:lnSpc>
                      </a:pPr>
                      <a:r>
                        <a:rPr lang="en-US" sz="1400">
                          <a:solidFill>
                            <a:srgbClr val="000000"/>
                          </a:solidFill>
                          <a:effectLst/>
                        </a:rPr>
                        <a:t>371</a:t>
                      </a:r>
                    </a:p>
                  </a:txBody>
                  <a:tcPr marL="65151" marR="65151" marT="32576" marB="32576"/>
                </a:tc>
                <a:extLst>
                  <a:ext uri="{0D108BD9-81ED-4DB2-BD59-A6C34878D82A}">
                    <a16:rowId xmlns:a16="http://schemas.microsoft.com/office/drawing/2014/main" val="3417962914"/>
                  </a:ext>
                </a:extLst>
              </a:tr>
              <a:tr h="416210">
                <a:tc>
                  <a:txBody>
                    <a:bodyPr/>
                    <a:lstStyle/>
                    <a:p>
                      <a:pPr rtl="0" fontAlgn="base">
                        <a:lnSpc>
                          <a:spcPts val="2025"/>
                        </a:lnSpc>
                      </a:pPr>
                      <a:r>
                        <a:rPr lang="en-US" sz="1400">
                          <a:solidFill>
                            <a:srgbClr val="000000"/>
                          </a:solidFill>
                          <a:effectLst/>
                        </a:rPr>
                        <a:t>10,001 to 50,000</a:t>
                      </a:r>
                    </a:p>
                  </a:txBody>
                  <a:tcPr marL="65151" marR="65151" marT="32576" marB="32576"/>
                </a:tc>
                <a:tc>
                  <a:txBody>
                    <a:bodyPr/>
                    <a:lstStyle/>
                    <a:p>
                      <a:pPr rtl="0" fontAlgn="base">
                        <a:lnSpc>
                          <a:spcPts val="2025"/>
                        </a:lnSpc>
                      </a:pPr>
                      <a:r>
                        <a:rPr lang="en-US" sz="1400">
                          <a:solidFill>
                            <a:srgbClr val="000000"/>
                          </a:solidFill>
                          <a:effectLst/>
                        </a:rPr>
                        <a:t>381</a:t>
                      </a:r>
                    </a:p>
                  </a:txBody>
                  <a:tcPr marL="65151" marR="65151" marT="32576" marB="32576"/>
                </a:tc>
                <a:extLst>
                  <a:ext uri="{0D108BD9-81ED-4DB2-BD59-A6C34878D82A}">
                    <a16:rowId xmlns:a16="http://schemas.microsoft.com/office/drawing/2014/main" val="3277868397"/>
                  </a:ext>
                </a:extLst>
              </a:tr>
              <a:tr h="416210">
                <a:tc>
                  <a:txBody>
                    <a:bodyPr/>
                    <a:lstStyle/>
                    <a:p>
                      <a:pPr rtl="0" fontAlgn="base">
                        <a:lnSpc>
                          <a:spcPts val="2025"/>
                        </a:lnSpc>
                      </a:pPr>
                      <a:r>
                        <a:rPr lang="en-US" sz="1400">
                          <a:solidFill>
                            <a:srgbClr val="000000"/>
                          </a:solidFill>
                          <a:effectLst/>
                        </a:rPr>
                        <a:t>&gt;50,000</a:t>
                      </a:r>
                    </a:p>
                  </a:txBody>
                  <a:tcPr marL="65151" marR="65151" marT="32576" marB="32576"/>
                </a:tc>
                <a:tc>
                  <a:txBody>
                    <a:bodyPr/>
                    <a:lstStyle/>
                    <a:p>
                      <a:pPr rtl="0" fontAlgn="base">
                        <a:lnSpc>
                          <a:spcPts val="2025"/>
                        </a:lnSpc>
                      </a:pPr>
                      <a:r>
                        <a:rPr lang="en-US" sz="1400">
                          <a:solidFill>
                            <a:srgbClr val="000000"/>
                          </a:solidFill>
                          <a:effectLst/>
                        </a:rPr>
                        <a:t>384</a:t>
                      </a:r>
                    </a:p>
                  </a:txBody>
                  <a:tcPr marL="65151" marR="65151" marT="32576" marB="32576"/>
                </a:tc>
                <a:extLst>
                  <a:ext uri="{0D108BD9-81ED-4DB2-BD59-A6C34878D82A}">
                    <a16:rowId xmlns:a16="http://schemas.microsoft.com/office/drawing/2014/main" val="3542346678"/>
                  </a:ext>
                </a:extLst>
              </a:tr>
            </a:tbl>
          </a:graphicData>
        </a:graphic>
      </p:graphicFrame>
    </p:spTree>
    <p:extLst>
      <p:ext uri="{BB962C8B-B14F-4D97-AF65-F5344CB8AC3E}">
        <p14:creationId xmlns:p14="http://schemas.microsoft.com/office/powerpoint/2010/main" val="2183527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FC83-109F-9A8F-1534-B33B602366C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F3E232-65C7-D151-F49E-EDDC1C4A0147}"/>
              </a:ext>
            </a:extLst>
          </p:cNvPr>
          <p:cNvGrpSpPr/>
          <p:nvPr/>
        </p:nvGrpSpPr>
        <p:grpSpPr>
          <a:xfrm>
            <a:off x="0" y="0"/>
            <a:ext cx="4092617" cy="6858000"/>
            <a:chOff x="0" y="0"/>
            <a:chExt cx="8185235" cy="13716000"/>
          </a:xfrm>
        </p:grpSpPr>
        <p:pic>
          <p:nvPicPr>
            <p:cNvPr id="3" name="Picture 3">
              <a:extLst>
                <a:ext uri="{FF2B5EF4-FFF2-40B4-BE49-F238E27FC236}">
                  <a16:creationId xmlns:a16="http://schemas.microsoft.com/office/drawing/2014/main" id="{3CC01EA6-1163-145A-4790-421AB1B5AA77}"/>
                </a:ext>
              </a:extLst>
            </p:cNvPr>
            <p:cNvPicPr>
              <a:picLocks noChangeAspect="1"/>
            </p:cNvPicPr>
            <p:nvPr/>
          </p:nvPicPr>
          <p:blipFill>
            <a:blip r:embed="rId3">
              <a:extLst>
                <a:ext uri="{28A0092B-C50C-407E-A947-70E740481C1C}">
                  <a14:useLocalDpi xmlns:a14="http://schemas.microsoft.com/office/drawing/2010/main" val="0"/>
                </a:ext>
              </a:extLst>
            </a:blip>
            <a:srcRect l="26627" r="26627"/>
            <a:stretch/>
          </p:blipFill>
          <p:spPr>
            <a:xfrm>
              <a:off x="0" y="0"/>
              <a:ext cx="8185235" cy="13716000"/>
            </a:xfrm>
            <a:prstGeom prst="rect">
              <a:avLst/>
            </a:prstGeom>
          </p:spPr>
        </p:pic>
      </p:grpSp>
      <p:sp>
        <p:nvSpPr>
          <p:cNvPr id="20" name="TextBox 25">
            <a:extLst>
              <a:ext uri="{FF2B5EF4-FFF2-40B4-BE49-F238E27FC236}">
                <a16:creationId xmlns:a16="http://schemas.microsoft.com/office/drawing/2014/main" id="{C2426474-53F6-05FB-E82C-97F37B1522D1}"/>
              </a:ext>
            </a:extLst>
          </p:cNvPr>
          <p:cNvSpPr txBox="1"/>
          <p:nvPr/>
        </p:nvSpPr>
        <p:spPr>
          <a:xfrm>
            <a:off x="4702988" y="290087"/>
            <a:ext cx="6990896" cy="617285"/>
          </a:xfrm>
          <a:prstGeom prst="rect">
            <a:avLst/>
          </a:prstGeom>
        </p:spPr>
        <p:txBody>
          <a:bodyPr wrap="square" lIns="0" tIns="0" rIns="0" bIns="0" rtlCol="0" anchor="t">
            <a:spAutoFit/>
          </a:bodyPr>
          <a:lstStyle/>
          <a:p>
            <a:pPr marL="0" marR="0" lvl="0" indent="0" algn="ctr" defTabSz="914400" rtl="0" eaLnBrk="1" fontAlgn="auto" latinLnBrk="0" hangingPunct="1">
              <a:lnSpc>
                <a:spcPts val="5000"/>
              </a:lnSpc>
              <a:spcBef>
                <a:spcPct val="0"/>
              </a:spcBef>
              <a:spcAft>
                <a:spcPct val="0"/>
              </a:spcAft>
              <a:buClrTx/>
              <a:buSzTx/>
              <a:buFontTx/>
              <a:buNone/>
              <a:tabLst/>
              <a:defRPr/>
            </a:pPr>
            <a:r>
              <a:rPr kumimoji="0" lang="en-US" sz="4000" b="1" i="0" u="none" strike="noStrike" kern="1200" cap="none" spc="0" normalizeH="0" baseline="0" noProof="0">
                <a:ln>
                  <a:noFill/>
                </a:ln>
                <a:solidFill>
                  <a:srgbClr val="326297"/>
                </a:solidFill>
                <a:effectLst/>
                <a:uLnTx/>
                <a:uFillTx/>
                <a:latin typeface="+mj-lt"/>
                <a:ea typeface="Verdana"/>
                <a:cs typeface="Segoe UI"/>
                <a:sym typeface="HK Grotesk Bold"/>
              </a:rPr>
              <a:t>Resources for LCRR/LCRI </a:t>
            </a: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11" name="Slide Number Placeholder 10">
            <a:extLst>
              <a:ext uri="{FF2B5EF4-FFF2-40B4-BE49-F238E27FC236}">
                <a16:creationId xmlns:a16="http://schemas.microsoft.com/office/drawing/2014/main" id="{96C69BDD-93B0-59EE-FC79-8B741A380D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5" name="TextBox 4">
            <a:extLst>
              <a:ext uri="{FF2B5EF4-FFF2-40B4-BE49-F238E27FC236}">
                <a16:creationId xmlns:a16="http://schemas.microsoft.com/office/drawing/2014/main" id="{AE68F6A7-4D13-38EF-5114-2E3194B362C5}"/>
              </a:ext>
            </a:extLst>
          </p:cNvPr>
          <p:cNvSpPr txBox="1"/>
          <p:nvPr/>
        </p:nvSpPr>
        <p:spPr>
          <a:xfrm>
            <a:off x="4459354" y="1240691"/>
            <a:ext cx="7478163" cy="76944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343434"/>
                </a:solidFill>
                <a:effectLst/>
                <a:uLnTx/>
                <a:uFillTx/>
                <a:latin typeface="Aptos"/>
                <a:ea typeface="+mn-ea"/>
                <a:cs typeface="+mn-cs"/>
              </a:rPr>
              <a:t>Templates and FAQs can be found on the NDEP and EPA Lead and Copper pages. See QR codes below. </a:t>
            </a:r>
          </a:p>
        </p:txBody>
      </p:sp>
      <p:pic>
        <p:nvPicPr>
          <p:cNvPr id="4" name="Picture 3">
            <a:extLst>
              <a:ext uri="{FF2B5EF4-FFF2-40B4-BE49-F238E27FC236}">
                <a16:creationId xmlns:a16="http://schemas.microsoft.com/office/drawing/2014/main" id="{1833D26B-7EA4-EA3C-EC5D-76B0753CF116}"/>
              </a:ext>
            </a:extLst>
          </p:cNvPr>
          <p:cNvPicPr>
            <a:picLocks noChangeAspect="1"/>
          </p:cNvPicPr>
          <p:nvPr/>
        </p:nvPicPr>
        <p:blipFill>
          <a:blip r:embed="rId4"/>
          <a:stretch>
            <a:fillRect/>
          </a:stretch>
        </p:blipFill>
        <p:spPr>
          <a:xfrm>
            <a:off x="4862763" y="2346157"/>
            <a:ext cx="2717131" cy="2717131"/>
          </a:xfrm>
          <a:prstGeom prst="rect">
            <a:avLst/>
          </a:prstGeom>
        </p:spPr>
      </p:pic>
      <p:sp>
        <p:nvSpPr>
          <p:cNvPr id="6" name="TextBox 5">
            <a:extLst>
              <a:ext uri="{FF2B5EF4-FFF2-40B4-BE49-F238E27FC236}">
                <a16:creationId xmlns:a16="http://schemas.microsoft.com/office/drawing/2014/main" id="{72197D8E-3726-83F1-4922-3463E39A5EA8}"/>
              </a:ext>
            </a:extLst>
          </p:cNvPr>
          <p:cNvSpPr txBox="1"/>
          <p:nvPr/>
        </p:nvSpPr>
        <p:spPr>
          <a:xfrm>
            <a:off x="4862763" y="5063289"/>
            <a:ext cx="2817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NDEP Lead and Copper page</a:t>
            </a:r>
          </a:p>
        </p:txBody>
      </p:sp>
      <p:pic>
        <p:nvPicPr>
          <p:cNvPr id="7" name="Picture 6">
            <a:extLst>
              <a:ext uri="{FF2B5EF4-FFF2-40B4-BE49-F238E27FC236}">
                <a16:creationId xmlns:a16="http://schemas.microsoft.com/office/drawing/2014/main" id="{C4968411-C22E-091C-4176-22E94F256B25}"/>
              </a:ext>
            </a:extLst>
          </p:cNvPr>
          <p:cNvPicPr>
            <a:picLocks noChangeAspect="1"/>
          </p:cNvPicPr>
          <p:nvPr/>
        </p:nvPicPr>
        <p:blipFill>
          <a:blip r:embed="rId5"/>
          <a:stretch>
            <a:fillRect/>
          </a:stretch>
        </p:blipFill>
        <p:spPr>
          <a:xfrm>
            <a:off x="8351919" y="2346157"/>
            <a:ext cx="2847474" cy="2717133"/>
          </a:xfrm>
          <a:prstGeom prst="rect">
            <a:avLst/>
          </a:prstGeom>
        </p:spPr>
      </p:pic>
      <p:sp>
        <p:nvSpPr>
          <p:cNvPr id="8" name="TextBox 7">
            <a:extLst>
              <a:ext uri="{FF2B5EF4-FFF2-40B4-BE49-F238E27FC236}">
                <a16:creationId xmlns:a16="http://schemas.microsoft.com/office/drawing/2014/main" id="{88A73225-8817-7EFA-1656-22DFE3A5C9F0}"/>
              </a:ext>
            </a:extLst>
          </p:cNvPr>
          <p:cNvSpPr txBox="1"/>
          <p:nvPr/>
        </p:nvSpPr>
        <p:spPr>
          <a:xfrm>
            <a:off x="8351920" y="5063289"/>
            <a:ext cx="2857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a:ea typeface="+mn-ea"/>
                <a:cs typeface="+mn-cs"/>
              </a:rPr>
              <a:t>EPA Lead and Copper Rule Implementation Tool page</a:t>
            </a:r>
          </a:p>
        </p:txBody>
      </p:sp>
    </p:spTree>
    <p:extLst>
      <p:ext uri="{BB962C8B-B14F-4D97-AF65-F5344CB8AC3E}">
        <p14:creationId xmlns:p14="http://schemas.microsoft.com/office/powerpoint/2010/main" val="2768109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2570-6E8C-22C4-EB73-942E9370E2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611909-CD3F-19A5-EEC5-C02BBE9D56F8}"/>
              </a:ext>
              <a:ext uri="{C183D7F6-B498-43B3-948B-1728B52AA6E4}">
                <adec:decorative xmlns:adec="http://schemas.microsoft.com/office/drawing/2017/decorative" val="1"/>
              </a:ext>
            </a:extLst>
          </p:cNvPr>
          <p:cNvSpPr/>
          <p:nvPr/>
        </p:nvSpPr>
        <p:spPr>
          <a:xfrm>
            <a:off x="-13067" y="-16938"/>
            <a:ext cx="12205067" cy="6179613"/>
          </a:xfrm>
          <a:prstGeom prst="rect">
            <a:avLst/>
          </a:prstGeom>
          <a:solidFill>
            <a:srgbClr val="32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pic>
        <p:nvPicPr>
          <p:cNvPr id="3" name="Picture 2">
            <a:extLst>
              <a:ext uri="{FF2B5EF4-FFF2-40B4-BE49-F238E27FC236}">
                <a16:creationId xmlns:a16="http://schemas.microsoft.com/office/drawing/2014/main" id="{36BE6F8D-06A1-03EF-EBCC-72705CCA005B}"/>
              </a:ext>
            </a:extLst>
          </p:cNvPr>
          <p:cNvPicPr>
            <a:picLocks noChangeAspect="1"/>
          </p:cNvPicPr>
          <p:nvPr/>
        </p:nvPicPr>
        <p:blipFill>
          <a:blip r:embed="rId3">
            <a:extLst>
              <a:ext uri="{28A0092B-C50C-407E-A947-70E740481C1C}">
                <a14:useLocalDpi xmlns:a14="http://schemas.microsoft.com/office/drawing/2010/main" val="0"/>
              </a:ext>
            </a:extLst>
          </a:blip>
          <a:srcRect l="28059" r="34804"/>
          <a:stretch/>
        </p:blipFill>
        <p:spPr>
          <a:xfrm>
            <a:off x="6370653" y="10"/>
            <a:ext cx="582134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Title 1">
            <a:extLst>
              <a:ext uri="{FF2B5EF4-FFF2-40B4-BE49-F238E27FC236}">
                <a16:creationId xmlns:a16="http://schemas.microsoft.com/office/drawing/2014/main" id="{301B9D8E-8896-3450-81A6-2074557ED699}"/>
              </a:ext>
            </a:extLst>
          </p:cNvPr>
          <p:cNvSpPr>
            <a:spLocks noGrp="1"/>
          </p:cNvSpPr>
          <p:nvPr>
            <p:ph type="ctrTitle"/>
          </p:nvPr>
        </p:nvSpPr>
        <p:spPr>
          <a:xfrm>
            <a:off x="849924" y="1225759"/>
            <a:ext cx="4971423" cy="1572768"/>
          </a:xfrm>
        </p:spPr>
        <p:txBody>
          <a:bodyPr anchor="b">
            <a:noAutofit/>
          </a:bodyPr>
          <a:lstStyle/>
          <a:p>
            <a:pPr algn="l"/>
            <a:r>
              <a:rPr lang="en-US" sz="7200" b="1">
                <a:solidFill>
                  <a:schemeClr val="bg1"/>
                </a:solidFill>
                <a:latin typeface="Gill Sans MT" panose="020B0502020104020203" pitchFamily="34" charset="0"/>
                <a:ea typeface="Verdana" panose="020B0604030504040204" pitchFamily="34" charset="0"/>
                <a:cs typeface="Segoe UI" panose="020B0502040204020203" pitchFamily="34" charset="0"/>
              </a:rPr>
              <a:t>Questions?</a:t>
            </a:r>
          </a:p>
        </p:txBody>
      </p:sp>
      <p:cxnSp>
        <p:nvCxnSpPr>
          <p:cNvPr id="19" name="Straight Connector 18">
            <a:extLst>
              <a:ext uri="{FF2B5EF4-FFF2-40B4-BE49-F238E27FC236}">
                <a16:creationId xmlns:a16="http://schemas.microsoft.com/office/drawing/2014/main" id="{CE5A4766-9F41-20A2-82D4-B9761A464574}"/>
              </a:ext>
              <a:ext uri="{C183D7F6-B498-43B3-948B-1728B52AA6E4}">
                <adec:decorative xmlns:adec="http://schemas.microsoft.com/office/drawing/2017/decorative" val="1"/>
              </a:ext>
            </a:extLst>
          </p:cNvPr>
          <p:cNvCxnSpPr>
            <a:cxnSpLocks/>
          </p:cNvCxnSpPr>
          <p:nvPr/>
        </p:nvCxnSpPr>
        <p:spPr>
          <a:xfrm flipV="1">
            <a:off x="1057275" y="2798527"/>
            <a:ext cx="4486790" cy="5384"/>
          </a:xfrm>
          <a:prstGeom prst="line">
            <a:avLst/>
          </a:prstGeom>
          <a:ln w="25400">
            <a:solidFill>
              <a:srgbClr val="7FBDE8"/>
            </a:solidFill>
          </a:ln>
        </p:spPr>
        <p:style>
          <a:lnRef idx="1">
            <a:schemeClr val="accent6"/>
          </a:lnRef>
          <a:fillRef idx="0">
            <a:schemeClr val="accent6"/>
          </a:fillRef>
          <a:effectRef idx="0">
            <a:schemeClr val="accent6"/>
          </a:effectRef>
          <a:fontRef idx="minor">
            <a:schemeClr val="tx1"/>
          </a:fontRef>
        </p:style>
      </p:cxnSp>
      <p:sp>
        <p:nvSpPr>
          <p:cNvPr id="6" name="Slide Number Placeholder 5">
            <a:extLst>
              <a:ext uri="{FF2B5EF4-FFF2-40B4-BE49-F238E27FC236}">
                <a16:creationId xmlns:a16="http://schemas.microsoft.com/office/drawing/2014/main" id="{D16AC199-9C1A-4399-9BC0-A15248943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4" name="TextBox 3">
            <a:extLst>
              <a:ext uri="{FF2B5EF4-FFF2-40B4-BE49-F238E27FC236}">
                <a16:creationId xmlns:a16="http://schemas.microsoft.com/office/drawing/2014/main" id="{93A9F7A1-ECF2-4E29-15EF-52D672D943B8}"/>
              </a:ext>
            </a:extLst>
          </p:cNvPr>
          <p:cNvSpPr txBox="1"/>
          <p:nvPr/>
        </p:nvSpPr>
        <p:spPr>
          <a:xfrm>
            <a:off x="869893" y="3169380"/>
            <a:ext cx="52665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rPr>
              <a:t>Email: </a:t>
            </a:r>
            <a:r>
              <a:rPr lang="en-US" sz="2800">
                <a:solidFill>
                  <a:schemeClr val="bg1"/>
                </a:solidFill>
              </a:rPr>
              <a:t>cbadhan@ndep.nv.gov</a:t>
            </a:r>
          </a:p>
          <a:p>
            <a:r>
              <a:rPr lang="en-US" sz="2800" dirty="0">
                <a:solidFill>
                  <a:schemeClr val="bg1"/>
                </a:solidFill>
              </a:rPr>
              <a:t>Phone: 775-687-9491</a:t>
            </a:r>
          </a:p>
        </p:txBody>
      </p:sp>
    </p:spTree>
    <p:extLst>
      <p:ext uri="{BB962C8B-B14F-4D97-AF65-F5344CB8AC3E}">
        <p14:creationId xmlns:p14="http://schemas.microsoft.com/office/powerpoint/2010/main" val="379266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4AD93-49F4-3F73-D8BF-3FB8377517B4}"/>
              </a:ext>
            </a:extLst>
          </p:cNvPr>
          <p:cNvSpPr>
            <a:spLocks noGrp="1"/>
          </p:cNvSpPr>
          <p:nvPr>
            <p:ph type="title"/>
          </p:nvPr>
        </p:nvSpPr>
        <p:spPr/>
        <p:txBody>
          <a:bodyPr>
            <a:noAutofit/>
          </a:bodyPr>
          <a:lstStyle/>
          <a:p>
            <a:r>
              <a:rPr lang="en-US" sz="5400">
                <a:solidFill>
                  <a:srgbClr val="326297"/>
                </a:solidFill>
                <a:ea typeface="Verdana" panose="020B0604030504040204" pitchFamily="34" charset="0"/>
                <a:cs typeface="Segoe UI" panose="020B0502040204020203" pitchFamily="34" charset="0"/>
              </a:rPr>
              <a:t>Administrative Services Branch</a:t>
            </a:r>
            <a:endParaRPr lang="en-US" sz="5400">
              <a:solidFill>
                <a:srgbClr val="326297"/>
              </a:solidFill>
            </a:endParaRPr>
          </a:p>
        </p:txBody>
      </p:sp>
      <p:pic>
        <p:nvPicPr>
          <p:cNvPr id="11" name="Picture Placeholder 10" descr="Icebergs">
            <a:extLst>
              <a:ext uri="{FF2B5EF4-FFF2-40B4-BE49-F238E27FC236}">
                <a16:creationId xmlns:a16="http://schemas.microsoft.com/office/drawing/2014/main" id="{91E69EF9-1FD5-1D45-7A3F-824B7F8C32C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7677" b="37677"/>
          <a:stretch/>
        </p:blipFill>
        <p:spPr>
          <a:xfrm>
            <a:off x="-2232" y="3481"/>
            <a:ext cx="12194232" cy="1646221"/>
          </a:xfrm>
        </p:spPr>
      </p:pic>
      <p:sp>
        <p:nvSpPr>
          <p:cNvPr id="3" name="Content Placeholder 2">
            <a:extLst>
              <a:ext uri="{FF2B5EF4-FFF2-40B4-BE49-F238E27FC236}">
                <a16:creationId xmlns:a16="http://schemas.microsoft.com/office/drawing/2014/main" id="{C6863681-AE8F-6A49-D141-54056E2B629E}"/>
              </a:ext>
            </a:extLst>
          </p:cNvPr>
          <p:cNvSpPr>
            <a:spLocks noGrp="1"/>
          </p:cNvSpPr>
          <p:nvPr>
            <p:ph idx="1"/>
          </p:nvPr>
        </p:nvSpPr>
        <p:spPr>
          <a:xfrm>
            <a:off x="822960" y="2970784"/>
            <a:ext cx="10759440" cy="2300824"/>
          </a:xfrm>
        </p:spPr>
        <p:txBody>
          <a:bodyPr/>
          <a:lstStyle/>
          <a:p>
            <a:pPr marL="457200" indent="-285750">
              <a:spcBef>
                <a:spcPct val="0"/>
              </a:spcBef>
              <a:buFont typeface="Arial"/>
              <a:buChar char="•"/>
            </a:pPr>
            <a:r>
              <a:rPr lang="en-US" sz="2400" dirty="0">
                <a:solidFill>
                  <a:srgbClr val="343434"/>
                </a:solidFill>
                <a:ea typeface="Lato"/>
                <a:cs typeface="Lato"/>
              </a:rPr>
              <a:t>Raul Betancourt – Supervisor</a:t>
            </a:r>
          </a:p>
          <a:p>
            <a:pPr marL="457200" indent="-285750">
              <a:spcBef>
                <a:spcPct val="0"/>
              </a:spcBef>
              <a:buFont typeface="Arial"/>
              <a:buChar char="•"/>
            </a:pPr>
            <a:r>
              <a:rPr lang="en-US" sz="2400" dirty="0">
                <a:solidFill>
                  <a:srgbClr val="343434"/>
                </a:solidFill>
                <a:ea typeface="Lato"/>
                <a:cs typeface="Lato"/>
              </a:rPr>
              <a:t>Savannah Hash </a:t>
            </a:r>
            <a:r>
              <a:rPr lang="it-IT" sz="2400" dirty="0">
                <a:solidFill>
                  <a:srgbClr val="343434"/>
                </a:solidFill>
                <a:ea typeface="Lato"/>
                <a:cs typeface="Lato"/>
              </a:rPr>
              <a:t>–</a:t>
            </a:r>
            <a:r>
              <a:rPr lang="en-US" sz="2400" dirty="0">
                <a:solidFill>
                  <a:srgbClr val="343434"/>
                </a:solidFill>
                <a:ea typeface="Lato"/>
                <a:cs typeface="Lato"/>
              </a:rPr>
              <a:t> Admin</a:t>
            </a:r>
          </a:p>
          <a:p>
            <a:pPr marL="457200" indent="-285750">
              <a:spcBef>
                <a:spcPct val="0"/>
              </a:spcBef>
              <a:buFont typeface="Arial"/>
              <a:buChar char="•"/>
            </a:pPr>
            <a:r>
              <a:rPr lang="en-US" sz="2400" dirty="0">
                <a:solidFill>
                  <a:srgbClr val="343434"/>
                </a:solidFill>
                <a:ea typeface="Lato"/>
                <a:cs typeface="Lato"/>
              </a:rPr>
              <a:t>Debra Winter – Admin (Front desk/main line)​</a:t>
            </a:r>
          </a:p>
          <a:p>
            <a:pPr marL="457200" indent="-285750">
              <a:spcBef>
                <a:spcPct val="0"/>
              </a:spcBef>
              <a:buFont typeface="Arial"/>
              <a:buChar char="•"/>
            </a:pPr>
            <a:r>
              <a:rPr lang="it-IT" sz="2400" dirty="0" err="1">
                <a:solidFill>
                  <a:srgbClr val="343434"/>
                </a:solidFill>
                <a:ea typeface="Lato"/>
                <a:cs typeface="Lato"/>
              </a:rPr>
              <a:t>Sekquisha</a:t>
            </a:r>
            <a:r>
              <a:rPr lang="it-IT" sz="2400" dirty="0">
                <a:solidFill>
                  <a:srgbClr val="343434"/>
                </a:solidFill>
                <a:ea typeface="Lato"/>
                <a:cs typeface="Lato"/>
              </a:rPr>
              <a:t> Jackson-</a:t>
            </a:r>
            <a:r>
              <a:rPr lang="it-IT" sz="2400" dirty="0" err="1">
                <a:solidFill>
                  <a:srgbClr val="343434"/>
                </a:solidFill>
                <a:ea typeface="Lato"/>
                <a:cs typeface="Lato"/>
              </a:rPr>
              <a:t>Strivers</a:t>
            </a:r>
            <a:r>
              <a:rPr lang="it-IT" sz="2400" dirty="0">
                <a:solidFill>
                  <a:srgbClr val="343434"/>
                </a:solidFill>
                <a:ea typeface="Lato"/>
                <a:cs typeface="Lato"/>
              </a:rPr>
              <a:t> – Admin</a:t>
            </a:r>
          </a:p>
          <a:p>
            <a:pPr marL="457200" indent="-285750">
              <a:spcBef>
                <a:spcPct val="0"/>
              </a:spcBef>
              <a:buFont typeface="Arial"/>
              <a:buChar char="•"/>
            </a:pPr>
            <a:r>
              <a:rPr lang="it-IT" sz="2400" dirty="0">
                <a:solidFill>
                  <a:srgbClr val="343434"/>
                </a:solidFill>
                <a:ea typeface="Lato"/>
                <a:cs typeface="Lato"/>
              </a:rPr>
              <a:t>Paige Menicucci – </a:t>
            </a:r>
            <a:r>
              <a:rPr lang="it-IT" sz="2400" dirty="0" err="1">
                <a:solidFill>
                  <a:srgbClr val="343434"/>
                </a:solidFill>
                <a:ea typeface="Lato"/>
                <a:cs typeface="Lato"/>
              </a:rPr>
              <a:t>Temp</a:t>
            </a:r>
            <a:r>
              <a:rPr lang="it-IT" sz="2400" dirty="0">
                <a:solidFill>
                  <a:srgbClr val="343434"/>
                </a:solidFill>
                <a:ea typeface="Lato"/>
                <a:cs typeface="Lato"/>
              </a:rPr>
              <a:t> Admin</a:t>
            </a:r>
          </a:p>
          <a:p>
            <a:pPr marL="400050" indent="-285750">
              <a:lnSpc>
                <a:spcPts val="2000"/>
              </a:lnSpc>
              <a:spcBef>
                <a:spcPct val="0"/>
              </a:spcBef>
              <a:buFont typeface="Arial"/>
              <a:buChar char="•"/>
            </a:pPr>
            <a:endParaRPr lang="en-US" sz="2000">
              <a:solidFill>
                <a:srgbClr val="545454"/>
              </a:solidFill>
              <a:latin typeface="Arial" charset="0"/>
              <a:ea typeface="Lato"/>
              <a:cs typeface="Lato"/>
            </a:endParaRPr>
          </a:p>
        </p:txBody>
      </p:sp>
      <p:sp>
        <p:nvSpPr>
          <p:cNvPr id="9" name="Slide Number Placeholder 8">
            <a:extLst>
              <a:ext uri="{FF2B5EF4-FFF2-40B4-BE49-F238E27FC236}">
                <a16:creationId xmlns:a16="http://schemas.microsoft.com/office/drawing/2014/main" id="{051635CD-BA1B-8B29-C96D-5ACBD2F91E67}"/>
              </a:ext>
            </a:extLst>
          </p:cNvPr>
          <p:cNvSpPr>
            <a:spLocks noGrp="1"/>
          </p:cNvSpPr>
          <p:nvPr>
            <p:ph type="sldNum" sz="quarter" idx="3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280079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92617" cy="6858000"/>
            <a:chOff x="0" y="0"/>
            <a:chExt cx="8185235" cy="1371600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l="26627" r="26627"/>
            <a:stretch/>
          </p:blipFill>
          <p:spPr>
            <a:xfrm>
              <a:off x="0" y="0"/>
              <a:ext cx="8185235" cy="13716000"/>
            </a:xfrm>
            <a:prstGeom prst="rect">
              <a:avLst/>
            </a:prstGeom>
          </p:spPr>
        </p:pic>
      </p:grpSp>
      <p:sp>
        <p:nvSpPr>
          <p:cNvPr id="20" name="TextBox 25">
            <a:extLst>
              <a:ext uri="{FF2B5EF4-FFF2-40B4-BE49-F238E27FC236}">
                <a16:creationId xmlns:a16="http://schemas.microsoft.com/office/drawing/2014/main" id="{75984E18-2F2E-3F97-A178-E431594CDD28}"/>
              </a:ext>
            </a:extLst>
          </p:cNvPr>
          <p:cNvSpPr txBox="1"/>
          <p:nvPr/>
        </p:nvSpPr>
        <p:spPr>
          <a:xfrm>
            <a:off x="4326929" y="283249"/>
            <a:ext cx="7360466" cy="1923604"/>
          </a:xfrm>
          <a:prstGeom prst="rect">
            <a:avLst/>
          </a:prstGeom>
        </p:spPr>
        <p:txBody>
          <a:bodyPr wrap="square" lIns="0" tIns="0" rIns="0" bIns="0" rtlCol="0" anchor="t">
            <a:spAutoFit/>
          </a:bodyPr>
          <a:lstStyle/>
          <a:p>
            <a:pPr marL="0" marR="0" lvl="0" indent="0" algn="ctr" defTabSz="914400" rtl="0" eaLnBrk="1" fontAlgn="base" latinLnBrk="0" hangingPunct="1">
              <a:lnSpc>
                <a:spcPts val="5000"/>
              </a:lnSpc>
              <a:spcBef>
                <a:spcPct val="0"/>
              </a:spcBef>
              <a:spcAft>
                <a:spcPct val="0"/>
              </a:spcAft>
              <a:buClrTx/>
              <a:buSzTx/>
              <a:buFontTx/>
              <a:buNone/>
              <a:tabLst/>
              <a:defRPr/>
            </a:pPr>
            <a:r>
              <a:rPr kumimoji="0" lang="en-US" sz="4800" b="1" i="0" u="none" strike="noStrike" kern="1200" cap="none" spc="0" normalizeH="0" baseline="0" noProof="0">
                <a:ln>
                  <a:noFill/>
                </a:ln>
                <a:solidFill>
                  <a:srgbClr val="326297"/>
                </a:solidFill>
                <a:effectLst/>
                <a:uLnTx/>
                <a:uFillTx/>
                <a:latin typeface="segoe ui"/>
                <a:ea typeface="Verdana" panose="020B0604030504040204" pitchFamily="34" charset="0"/>
                <a:cs typeface="Segoe UI" panose="020B0502040204020203" pitchFamily="34" charset="0"/>
                <a:sym typeface="HK Grotesk Bold"/>
              </a:rPr>
              <a:t>Data Management and Operator Certification Branch</a:t>
            </a:r>
            <a:endParaRPr kumimoji="0" lang="en-US" sz="4800" b="1" i="0" u="none" strike="noStrike" kern="1200" cap="none" spc="0" normalizeH="0" baseline="0" noProof="0">
              <a:ln>
                <a:noFill/>
              </a:ln>
              <a:solidFill>
                <a:srgbClr val="1566A8"/>
              </a:solidFill>
              <a:effectLst/>
              <a:uLnTx/>
              <a:uFillTx/>
              <a:latin typeface="segoe ui"/>
              <a:ea typeface="HK Grotesk Bold"/>
              <a:cs typeface="HK Grotesk Bold"/>
              <a:sym typeface="HK Grotesk Bold"/>
            </a:endParaRPr>
          </a:p>
        </p:txBody>
      </p:sp>
      <p:sp>
        <p:nvSpPr>
          <p:cNvPr id="11" name="Slide Number Placeholder 10">
            <a:extLst>
              <a:ext uri="{FF2B5EF4-FFF2-40B4-BE49-F238E27FC236}">
                <a16:creationId xmlns:a16="http://schemas.microsoft.com/office/drawing/2014/main" id="{52786AEB-6176-1FB9-42EE-8D27BF55FD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
        <p:nvSpPr>
          <p:cNvPr id="5" name="TextBox 4">
            <a:extLst>
              <a:ext uri="{FF2B5EF4-FFF2-40B4-BE49-F238E27FC236}">
                <a16:creationId xmlns:a16="http://schemas.microsoft.com/office/drawing/2014/main" id="{C557263E-A2F1-BD0A-A22D-8BEE7BF2224F}"/>
              </a:ext>
            </a:extLst>
          </p:cNvPr>
          <p:cNvSpPr txBox="1"/>
          <p:nvPr/>
        </p:nvSpPr>
        <p:spPr>
          <a:xfrm>
            <a:off x="4788027" y="2372408"/>
            <a:ext cx="6438270" cy="3785652"/>
          </a:xfrm>
          <a:prstGeom prst="rect">
            <a:avLst/>
          </a:prstGeom>
          <a:noFill/>
        </p:spPr>
        <p:txBody>
          <a:bodyPr wrap="square" lIns="91440" tIns="45720" rIns="91440" bIns="45720" anchor="t">
            <a:spAutoFit/>
          </a:bodyPr>
          <a:lstStyle/>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Linh Kieu – Supervisor​</a:t>
            </a:r>
          </a:p>
          <a:p>
            <a:pPr marL="457200" indent="-285750" fontAlgn="base">
              <a:spcBef>
                <a:spcPct val="0"/>
              </a:spcBef>
              <a:spcAft>
                <a:spcPct val="0"/>
              </a:spcAft>
              <a:buFont typeface="Arial"/>
              <a:buChar char="•"/>
            </a:pPr>
            <a:r>
              <a:rPr lang="en-US" sz="2400" dirty="0">
                <a:solidFill>
                  <a:srgbClr val="343434"/>
                </a:solidFill>
                <a:ea typeface="Lato"/>
                <a:cs typeface="Lato"/>
              </a:rPr>
              <a:t>Carlos Quiroz-Aguilera – Operator Certification</a:t>
            </a:r>
          </a:p>
          <a:p>
            <a:pPr marL="457200" indent="-285750">
              <a:spcBef>
                <a:spcPct val="0"/>
              </a:spcBef>
              <a:spcAft>
                <a:spcPct val="0"/>
              </a:spcAft>
              <a:buFont typeface="Arial"/>
              <a:buChar char="•"/>
            </a:pPr>
            <a:r>
              <a:rPr lang="en-US" sz="2400" dirty="0">
                <a:solidFill>
                  <a:srgbClr val="343434"/>
                </a:solidFill>
                <a:ea typeface="Lato"/>
                <a:cs typeface="Lato"/>
              </a:rPr>
              <a:t>Rachel Weingart – Operator Certification Admin</a:t>
            </a:r>
          </a:p>
          <a:p>
            <a:pPr marL="457200" indent="-285750" fontAlgn="base">
              <a:spcBef>
                <a:spcPct val="0"/>
              </a:spcBef>
              <a:spcAft>
                <a:spcPct val="0"/>
              </a:spcAft>
              <a:buFont typeface="Arial"/>
              <a:buChar char="•"/>
            </a:pPr>
            <a:r>
              <a:rPr lang="en-US" sz="2400" dirty="0">
                <a:solidFill>
                  <a:srgbClr val="343434"/>
                </a:solidFill>
                <a:ea typeface="Lato"/>
                <a:cs typeface="Lato"/>
              </a:rPr>
              <a:t>Rheanna Morgan – Vulnerability Assessment​</a:t>
            </a:r>
          </a:p>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Lily Aragon – Data Management​</a:t>
            </a:r>
            <a:endParaRPr lang="en-US" sz="2400" b="0" i="0" u="none" strike="noStrike" kern="1200" cap="none" spc="0" normalizeH="0" baseline="0" noProof="0" dirty="0">
              <a:ln>
                <a:noFill/>
              </a:ln>
              <a:solidFill>
                <a:srgbClr val="343434"/>
              </a:solidFill>
              <a:effectLst/>
              <a:uLnTx/>
              <a:uFillTx/>
              <a:latin typeface="Aptos"/>
              <a:ea typeface="Lato"/>
              <a:cs typeface="Lato"/>
            </a:endParaRPr>
          </a:p>
          <a:p>
            <a:pPr marL="457200" indent="-285750" fontAlgn="base">
              <a:spcBef>
                <a:spcPct val="0"/>
              </a:spcBef>
              <a:spcAft>
                <a:spcPct val="0"/>
              </a:spcAft>
              <a:buFont typeface="Arial"/>
              <a:buChar char="•"/>
              <a:defRPr/>
            </a:pPr>
            <a:r>
              <a:rPr lang="en-US" sz="2400" dirty="0">
                <a:solidFill>
                  <a:srgbClr val="343434"/>
                </a:solidFill>
                <a:latin typeface="Aptos"/>
                <a:ea typeface="Lato"/>
                <a:cs typeface="Lato"/>
              </a:rPr>
              <a:t>Cleo Koenig (Las Vegas) – CCR and PN</a:t>
            </a:r>
          </a:p>
          <a:p>
            <a:pPr marL="457200" indent="-285750">
              <a:spcBef>
                <a:spcPct val="0"/>
              </a:spcBef>
              <a:spcAft>
                <a:spcPct val="0"/>
              </a:spcAft>
              <a:buFont typeface="Arial"/>
              <a:buChar char="•"/>
              <a:defRPr/>
            </a:pPr>
            <a:r>
              <a:rPr lang="en-US" sz="2400" dirty="0">
                <a:solidFill>
                  <a:srgbClr val="343434"/>
                </a:solidFill>
                <a:latin typeface="Aptos"/>
                <a:ea typeface="Lato"/>
                <a:cs typeface="Lato"/>
              </a:rPr>
              <a:t>Vacant – Data entry and Admin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E9FA75-2A66-EAE8-E898-09505E656D44}"/>
              </a:ext>
            </a:extLst>
          </p:cNvPr>
          <p:cNvSpPr>
            <a:spLocks noGrp="1"/>
          </p:cNvSpPr>
          <p:nvPr>
            <p:ph type="title"/>
          </p:nvPr>
        </p:nvSpPr>
        <p:spPr>
          <a:xfrm>
            <a:off x="1103582" y="234521"/>
            <a:ext cx="5712737" cy="752241"/>
          </a:xfrm>
        </p:spPr>
        <p:txBody>
          <a:bodyPr/>
          <a:lstStyle/>
          <a:p>
            <a:pPr algn="ctr"/>
            <a:r>
              <a:rPr lang="en-US" sz="4800">
                <a:solidFill>
                  <a:srgbClr val="326297"/>
                </a:solidFill>
              </a:rPr>
              <a:t>Compliance Branch</a:t>
            </a:r>
          </a:p>
        </p:txBody>
      </p:sp>
      <p:pic>
        <p:nvPicPr>
          <p:cNvPr id="13" name="Picture Placeholder 12">
            <a:extLst>
              <a:ext uri="{FF2B5EF4-FFF2-40B4-BE49-F238E27FC236}">
                <a16:creationId xmlns:a16="http://schemas.microsoft.com/office/drawing/2014/main" id="{E523E000-5425-6E46-05C3-035CFBFBDDE3}"/>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8442" r="15541"/>
          <a:stretch>
            <a:fillRect/>
          </a:stretch>
        </p:blipFill>
        <p:spPr>
          <a:xfrm>
            <a:off x="7776913" y="-6956"/>
            <a:ext cx="4418091" cy="6864956"/>
          </a:xfrm>
        </p:spPr>
      </p:pic>
      <p:sp>
        <p:nvSpPr>
          <p:cNvPr id="5" name="TextBox 4">
            <a:extLst>
              <a:ext uri="{FF2B5EF4-FFF2-40B4-BE49-F238E27FC236}">
                <a16:creationId xmlns:a16="http://schemas.microsoft.com/office/drawing/2014/main" id="{A94EA284-D617-C714-1624-82316B905C6B}"/>
              </a:ext>
            </a:extLst>
          </p:cNvPr>
          <p:cNvSpPr txBox="1"/>
          <p:nvPr/>
        </p:nvSpPr>
        <p:spPr>
          <a:xfrm>
            <a:off x="242562" y="1163364"/>
            <a:ext cx="7434776" cy="3785652"/>
          </a:xfrm>
          <a:prstGeom prst="rect">
            <a:avLst/>
          </a:prstGeom>
          <a:noFill/>
        </p:spPr>
        <p:txBody>
          <a:bodyPr wrap="square" lIns="91440" tIns="45720" rIns="91440" bIns="45720" anchor="t">
            <a:spAutoFit/>
          </a:bodyPr>
          <a:lstStyle/>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Alex Lanza, P.E. – Supervisor​​</a:t>
            </a:r>
          </a:p>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Reggie Lang, P.E.​ – Review Engineer, Surface Water Rule, Disinfection Byproducts Rule, Area Wide Optimization Program​</a:t>
            </a:r>
            <a:endParaRPr lang="en-US" sz="2400" b="0" i="0" u="none" strike="noStrike" kern="1200" cap="none" spc="0" normalizeH="0" baseline="0" noProof="0" dirty="0">
              <a:ln>
                <a:noFill/>
              </a:ln>
              <a:solidFill>
                <a:srgbClr val="343434"/>
              </a:solidFill>
              <a:effectLst/>
              <a:uLnTx/>
              <a:uFillTx/>
              <a:latin typeface="Aptos"/>
              <a:ea typeface="Lato"/>
              <a:cs typeface="Lato"/>
            </a:endParaRPr>
          </a:p>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s-NI" sz="2400" b="0" i="0" u="none" strike="noStrike" kern="1200" cap="none" spc="0" normalizeH="0" baseline="0" noProof="0" dirty="0">
                <a:ln>
                  <a:noFill/>
                </a:ln>
                <a:solidFill>
                  <a:srgbClr val="343434"/>
                </a:solidFill>
                <a:effectLst/>
                <a:uLnTx/>
                <a:uFillTx/>
                <a:latin typeface="Aptos"/>
                <a:ea typeface="Lato"/>
                <a:cs typeface="Lato"/>
              </a:rPr>
              <a:t>Raj Solomon, P.E. (Las Vegas)</a:t>
            </a:r>
            <a:r>
              <a:rPr kumimoji="0" lang="en-US" sz="2400" b="0" i="0" u="none" strike="noStrike" kern="1200" cap="none" spc="0" normalizeH="0" baseline="0" noProof="0" dirty="0">
                <a:ln>
                  <a:noFill/>
                </a:ln>
                <a:solidFill>
                  <a:srgbClr val="343434"/>
                </a:solidFill>
                <a:effectLst/>
                <a:uLnTx/>
                <a:uFillTx/>
                <a:latin typeface="Aptos"/>
                <a:ea typeface="Lato"/>
                <a:cs typeface="Lato"/>
              </a:rPr>
              <a:t>​ – Review Engineer​​</a:t>
            </a:r>
            <a:endParaRPr lang="en-US" sz="2400" b="0" i="0" u="none" strike="noStrike" kern="1200" cap="none" spc="0" normalizeH="0" baseline="0" noProof="0" dirty="0">
              <a:ln>
                <a:noFill/>
              </a:ln>
              <a:solidFill>
                <a:srgbClr val="343434"/>
              </a:solidFill>
              <a:effectLst/>
              <a:uLnTx/>
              <a:uFillTx/>
              <a:latin typeface="Aptos"/>
              <a:ea typeface="Lato"/>
              <a:cs typeface="Lato"/>
            </a:endParaRPr>
          </a:p>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Cassie Badhan​ – Lead and Copper​</a:t>
            </a:r>
            <a:endParaRPr lang="en-US" sz="2400" b="0" i="0" u="none" strike="noStrike" kern="1200" cap="none" spc="0" normalizeH="0" baseline="0" noProof="0" dirty="0">
              <a:ln>
                <a:noFill/>
              </a:ln>
              <a:solidFill>
                <a:srgbClr val="343434"/>
              </a:solidFill>
              <a:effectLst/>
              <a:uLnTx/>
              <a:uFillTx/>
              <a:latin typeface="Aptos"/>
              <a:ea typeface="Lato"/>
              <a:cs typeface="Lato"/>
            </a:endParaRPr>
          </a:p>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Johnny Drahos​ – Coliform​</a:t>
            </a:r>
            <a:endParaRPr lang="en-US" sz="2400" b="0" i="0" u="none" strike="noStrike" kern="1200" cap="none" spc="0" normalizeH="0" baseline="0" noProof="0" dirty="0">
              <a:ln>
                <a:noFill/>
              </a:ln>
              <a:solidFill>
                <a:srgbClr val="343434"/>
              </a:solidFill>
              <a:effectLst/>
              <a:uLnTx/>
              <a:uFillTx/>
              <a:latin typeface="Aptos"/>
              <a:ea typeface="Lato"/>
              <a:cs typeface="Lato"/>
            </a:endParaRPr>
          </a:p>
          <a:p>
            <a:pPr marL="45720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343434"/>
                </a:solidFill>
                <a:effectLst/>
                <a:uLnTx/>
                <a:uFillTx/>
                <a:latin typeface="Aptos"/>
                <a:ea typeface="Lato"/>
                <a:cs typeface="Lato"/>
              </a:rPr>
              <a:t>Dustin Dietch​ – Ground Water Rule​</a:t>
            </a:r>
            <a:endParaRPr lang="en-US" sz="2400" b="0" i="0" u="none" strike="noStrike" kern="1200" cap="none" spc="0" normalizeH="0" baseline="0" noProof="0" dirty="0">
              <a:ln>
                <a:noFill/>
              </a:ln>
              <a:solidFill>
                <a:srgbClr val="343434"/>
              </a:solidFill>
              <a:effectLst/>
              <a:uLnTx/>
              <a:uFillTx/>
              <a:latin typeface="Aptos"/>
              <a:ea typeface="Lato"/>
              <a:cs typeface="Lato"/>
            </a:endParaRPr>
          </a:p>
          <a:p>
            <a:pPr marL="457200" indent="-285750" fontAlgn="base">
              <a:spcBef>
                <a:spcPct val="0"/>
              </a:spcBef>
              <a:spcAft>
                <a:spcPct val="0"/>
              </a:spcAft>
              <a:buFont typeface="Arial"/>
              <a:buChar char="•"/>
              <a:defRPr/>
            </a:pPr>
            <a:r>
              <a:rPr lang="en-US" sz="2400" dirty="0">
                <a:solidFill>
                  <a:srgbClr val="343434"/>
                </a:solidFill>
                <a:latin typeface="Aptos"/>
                <a:ea typeface="Lato"/>
                <a:cs typeface="Lato"/>
              </a:rPr>
              <a:t>Ericka Kay – Chemical Rule</a:t>
            </a:r>
          </a:p>
          <a:p>
            <a:pPr marL="457200" indent="-285750">
              <a:spcBef>
                <a:spcPct val="0"/>
              </a:spcBef>
              <a:spcAft>
                <a:spcPct val="0"/>
              </a:spcAft>
              <a:buFont typeface="Arial"/>
              <a:buChar char="•"/>
              <a:defRPr/>
            </a:pPr>
            <a:r>
              <a:rPr lang="en-US" sz="2400" dirty="0">
                <a:solidFill>
                  <a:srgbClr val="343434"/>
                </a:solidFill>
                <a:latin typeface="Aptos"/>
                <a:ea typeface="Lato"/>
                <a:cs typeface="Lato"/>
              </a:rPr>
              <a:t>Vacant </a:t>
            </a:r>
            <a:r>
              <a:rPr kumimoji="0" lang="en-US" sz="2400" b="0" i="0" u="none" strike="noStrike" kern="1200" cap="none" spc="0" normalizeH="0" baseline="0" noProof="0" dirty="0">
                <a:ln>
                  <a:noFill/>
                </a:ln>
                <a:solidFill>
                  <a:srgbClr val="343434"/>
                </a:solidFill>
                <a:effectLst/>
                <a:uLnTx/>
                <a:uFillTx/>
                <a:latin typeface="Aptos"/>
                <a:ea typeface="Lato"/>
                <a:cs typeface="Lato"/>
              </a:rPr>
              <a:t>(Las Vegas) – PFAS</a:t>
            </a:r>
            <a:endParaRPr lang="en-US" dirty="0"/>
          </a:p>
        </p:txBody>
      </p:sp>
    </p:spTree>
    <p:extLst>
      <p:ext uri="{BB962C8B-B14F-4D97-AF65-F5344CB8AC3E}">
        <p14:creationId xmlns:p14="http://schemas.microsoft.com/office/powerpoint/2010/main" val="305054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139500"/>
            <a:chOff x="0" y="0"/>
            <a:chExt cx="24384000" cy="627900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t="32157" b="32157"/>
            <a:stretch/>
          </p:blipFill>
          <p:spPr>
            <a:xfrm>
              <a:off x="0" y="0"/>
              <a:ext cx="24384000" cy="6279000"/>
            </a:xfrm>
            <a:prstGeom prst="rect">
              <a:avLst/>
            </a:prstGeom>
          </p:spPr>
        </p:pic>
      </p:grpSp>
      <p:sp>
        <p:nvSpPr>
          <p:cNvPr id="15" name="TextBox 15"/>
          <p:cNvSpPr txBox="1"/>
          <p:nvPr/>
        </p:nvSpPr>
        <p:spPr>
          <a:xfrm>
            <a:off x="378941" y="3718501"/>
            <a:ext cx="4430059" cy="1282402"/>
          </a:xfrm>
          <a:prstGeom prst="rect">
            <a:avLst/>
          </a:prstGeom>
        </p:spPr>
        <p:txBody>
          <a:bodyPr wrap="square" lIns="0" tIns="0" rIns="0" bIns="0" rtlCol="0" anchor="t">
            <a:spAutoFit/>
          </a:bodyPr>
          <a:lstStyle/>
          <a:p>
            <a:pPr marL="0" marR="0" lvl="0" indent="0" algn="l" defTabSz="914400" rtl="0" eaLnBrk="1" fontAlgn="base" latinLnBrk="0" hangingPunct="1">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HK Grotesk Bold"/>
                <a:cs typeface="Posterama" panose="020B0504020200020000" pitchFamily="34" charset="0"/>
                <a:sym typeface="HK Grotesk Bold"/>
              </a:rPr>
              <a:t>Enforcement Branch (New)</a:t>
            </a:r>
          </a:p>
        </p:txBody>
      </p:sp>
      <p:sp>
        <p:nvSpPr>
          <p:cNvPr id="16" name="TextBox 16"/>
          <p:cNvSpPr txBox="1"/>
          <p:nvPr/>
        </p:nvSpPr>
        <p:spPr>
          <a:xfrm>
            <a:off x="5272873" y="3718501"/>
            <a:ext cx="6095343" cy="1015663"/>
          </a:xfrm>
          <a:prstGeom prst="rect">
            <a:avLst/>
          </a:prstGeom>
        </p:spPr>
        <p:txBody>
          <a:bodyPr wrap="square" lIns="0" tIns="0" rIns="0" bIns="0" rtlCol="0" anchor="t">
            <a:spAutoFit/>
          </a:bodyPr>
          <a:lstStyle/>
          <a:p>
            <a:pPr marL="457200" indent="-285750" fontAlgn="base">
              <a:spcBef>
                <a:spcPct val="0"/>
              </a:spcBef>
              <a:spcAft>
                <a:spcPct val="0"/>
              </a:spcAft>
              <a:buFont typeface="Arial"/>
              <a:buChar char="•"/>
              <a:defRPr/>
            </a:pPr>
            <a:r>
              <a:rPr lang="en-US" sz="2400" dirty="0">
                <a:solidFill>
                  <a:srgbClr val="343434"/>
                </a:solidFill>
                <a:ea typeface="Lato"/>
                <a:cs typeface="Lato"/>
              </a:rPr>
              <a:t>Laurie Gehlsen (Las Vegas) – Supervisor​​</a:t>
            </a:r>
          </a:p>
          <a:p>
            <a:pPr marL="457200" indent="-285750" fontAlgn="base">
              <a:spcBef>
                <a:spcPct val="0"/>
              </a:spcBef>
              <a:spcAft>
                <a:spcPct val="0"/>
              </a:spcAft>
              <a:buFont typeface="Arial"/>
              <a:buChar char="•"/>
              <a:defRPr/>
            </a:pPr>
            <a:r>
              <a:rPr lang="en-US" sz="2400" dirty="0">
                <a:solidFill>
                  <a:srgbClr val="343434"/>
                </a:solidFill>
                <a:ea typeface="Lato"/>
                <a:cs typeface="Lato"/>
              </a:rPr>
              <a:t>Lynell Garfield​ – Enforcement</a:t>
            </a:r>
          </a:p>
          <a:p>
            <a:pPr marL="457200" indent="-285750" fontAlgn="base">
              <a:spcBef>
                <a:spcPct val="0"/>
              </a:spcBef>
              <a:spcAft>
                <a:spcPct val="0"/>
              </a:spcAft>
              <a:buFont typeface="Arial"/>
              <a:buChar char="•"/>
              <a:defRPr/>
            </a:pPr>
            <a:endParaRPr lang="en-US">
              <a:solidFill>
                <a:srgbClr val="343434"/>
              </a:solidFill>
              <a:ea typeface="Lato"/>
              <a:cs typeface="Lato"/>
            </a:endParaRPr>
          </a:p>
        </p:txBody>
      </p:sp>
      <p:sp>
        <p:nvSpPr>
          <p:cNvPr id="12" name="Slide Number Placeholder 11">
            <a:extLst>
              <a:ext uri="{FF2B5EF4-FFF2-40B4-BE49-F238E27FC236}">
                <a16:creationId xmlns:a16="http://schemas.microsoft.com/office/drawing/2014/main" id="{79152FA2-8F95-F72C-FF48-B4855387BE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C1140-0409-4EB3-BB7D-DC6DFCB68053}"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BC229-C43A-A30B-7702-811C37A71F8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825B27B3-34CF-027D-DE99-003197FDD92C}"/>
              </a:ext>
            </a:extLst>
          </p:cNvPr>
          <p:cNvSpPr>
            <a:spLocks noGrp="1"/>
          </p:cNvSpPr>
          <p:nvPr>
            <p:ph type="ctrTitle"/>
          </p:nvPr>
        </p:nvSpPr>
        <p:spPr>
          <a:xfrm>
            <a:off x="5025928" y="512862"/>
            <a:ext cx="6641602" cy="790516"/>
          </a:xfrm>
        </p:spPr>
        <p:txBody>
          <a:bodyPr anchor="b">
            <a:noAutofit/>
          </a:bodyPr>
          <a:lstStyle/>
          <a:p>
            <a:pPr algn="l">
              <a:lnSpc>
                <a:spcPts val="5000"/>
              </a:lnSpc>
            </a:pPr>
            <a:r>
              <a:rPr lang="en-US" sz="5400" b="1">
                <a:solidFill>
                  <a:srgbClr val="326297"/>
                </a:solidFill>
                <a:latin typeface="+mj-lt"/>
                <a:ea typeface="Verdana" panose="020B0604030504040204" pitchFamily="34" charset="0"/>
                <a:cs typeface="Segoe UI" panose="020B0502040204020203" pitchFamily="34" charset="0"/>
              </a:rPr>
              <a:t>Engineering Branch</a:t>
            </a:r>
            <a:endParaRPr lang="en-US" sz="5400" b="1">
              <a:solidFill>
                <a:srgbClr val="326297"/>
              </a:solidFill>
              <a:latin typeface="+mj-lt"/>
              <a:ea typeface="Verdana" panose="020B0604030504040204" pitchFamily="34" charset="0"/>
              <a:cs typeface="Segoe UI" panose="020B0502040204020203" pitchFamily="34" charset="0"/>
              <a:sym typeface="HK Grotesk Bold"/>
            </a:endParaRPr>
          </a:p>
        </p:txBody>
      </p:sp>
      <p:sp>
        <p:nvSpPr>
          <p:cNvPr id="10" name="TextBox 9">
            <a:extLst>
              <a:ext uri="{FF2B5EF4-FFF2-40B4-BE49-F238E27FC236}">
                <a16:creationId xmlns:a16="http://schemas.microsoft.com/office/drawing/2014/main" id="{036546DC-A14F-74D9-1B7F-59A4D6FBCA8E}"/>
              </a:ext>
            </a:extLst>
          </p:cNvPr>
          <p:cNvSpPr txBox="1">
            <a:spLocks noChangeArrowheads="1"/>
          </p:cNvSpPr>
          <p:nvPr/>
        </p:nvSpPr>
        <p:spPr bwMode="auto">
          <a:xfrm>
            <a:off x="5427316" y="1443966"/>
            <a:ext cx="5838825" cy="4524315"/>
          </a:xfrm>
          <a:prstGeom prst="rect">
            <a:avLst/>
          </a:prstGeom>
          <a:noFill/>
          <a:ln w="9525">
            <a:noFill/>
            <a:miter lim="800000"/>
            <a:headEnd/>
            <a:tailEnd/>
          </a:ln>
        </p:spPr>
        <p:txBody>
          <a:bodyPr wrap="square" lIns="91440" tIns="45720" rIns="91440" bIns="45720" anchor="t">
            <a:spAutoFit/>
          </a:bodyPr>
          <a:lstStyle/>
          <a:p>
            <a:pPr marL="342900" indent="-342900" fontAlgn="base">
              <a:buFont typeface="Arial" panose="020B0604020202020204" pitchFamily="34" charset="0"/>
              <a:buChar char="•"/>
            </a:pPr>
            <a:r>
              <a:rPr lang="en-US" sz="2400">
                <a:solidFill>
                  <a:srgbClr val="343434"/>
                </a:solidFill>
                <a:latin typeface="Aptos"/>
                <a:ea typeface="Lato"/>
                <a:cs typeface="Lato"/>
              </a:rPr>
              <a:t>Brendon Grant, P.E. </a:t>
            </a:r>
            <a:r>
              <a:rPr lang="es-NI" sz="2400">
                <a:solidFill>
                  <a:srgbClr val="343434"/>
                </a:solidFill>
                <a:ea typeface="Lato"/>
                <a:cs typeface="Lato"/>
              </a:rPr>
              <a:t>–</a:t>
            </a:r>
            <a:r>
              <a:rPr lang="en-US" sz="2400">
                <a:solidFill>
                  <a:srgbClr val="343434"/>
                </a:solidFill>
                <a:latin typeface="Aptos"/>
                <a:ea typeface="Lato"/>
                <a:cs typeface="Lato"/>
              </a:rPr>
              <a:t> Supervisor​</a:t>
            </a:r>
          </a:p>
          <a:p>
            <a:pPr marL="342900" indent="-342900" fontAlgn="base">
              <a:buFont typeface="Arial" panose="020B0604020202020204" pitchFamily="34" charset="0"/>
              <a:buChar char="•"/>
            </a:pPr>
            <a:r>
              <a:rPr lang="en-US" sz="2400">
                <a:solidFill>
                  <a:srgbClr val="343434"/>
                </a:solidFill>
                <a:latin typeface="Aptos"/>
                <a:ea typeface="Lato"/>
                <a:cs typeface="Lato"/>
              </a:rPr>
              <a:t>Art Marr, P.E. </a:t>
            </a:r>
            <a:r>
              <a:rPr lang="es-NI" sz="2400">
                <a:solidFill>
                  <a:srgbClr val="343434"/>
                </a:solidFill>
                <a:ea typeface="Lato"/>
                <a:cs typeface="Lato"/>
              </a:rPr>
              <a:t>–</a:t>
            </a:r>
            <a:r>
              <a:rPr lang="en-US" sz="2400">
                <a:solidFill>
                  <a:srgbClr val="343434"/>
                </a:solidFill>
                <a:latin typeface="Aptos"/>
                <a:ea typeface="Lato"/>
                <a:cs typeface="Lato"/>
              </a:rPr>
              <a:t> Review Engineer​</a:t>
            </a:r>
          </a:p>
          <a:p>
            <a:pPr marL="342900" indent="-342900" fontAlgn="base">
              <a:buFont typeface="Arial" panose="020B0604020202020204" pitchFamily="34" charset="0"/>
              <a:buChar char="•"/>
            </a:pPr>
            <a:r>
              <a:rPr lang="en-US" sz="2400">
                <a:solidFill>
                  <a:srgbClr val="343434"/>
                </a:solidFill>
                <a:latin typeface="Aptos"/>
                <a:ea typeface="Lato"/>
                <a:cs typeface="Lato"/>
              </a:rPr>
              <a:t>Walter Slack, P.E.</a:t>
            </a:r>
            <a:r>
              <a:rPr lang="es-NI" sz="2400">
                <a:solidFill>
                  <a:srgbClr val="343434"/>
                </a:solidFill>
                <a:ea typeface="Lato"/>
                <a:cs typeface="Lato"/>
              </a:rPr>
              <a:t> – </a:t>
            </a:r>
            <a:r>
              <a:rPr lang="en-US" sz="2400">
                <a:solidFill>
                  <a:srgbClr val="343434"/>
                </a:solidFill>
                <a:latin typeface="Aptos"/>
                <a:ea typeface="Lato"/>
                <a:cs typeface="Lato"/>
              </a:rPr>
              <a:t> Review Engineer​</a:t>
            </a:r>
          </a:p>
          <a:p>
            <a:pPr marL="342900" indent="-342900" fontAlgn="base">
              <a:buFont typeface="Arial" panose="020B0604020202020204" pitchFamily="34" charset="0"/>
              <a:buChar char="•"/>
            </a:pPr>
            <a:r>
              <a:rPr lang="en-US" sz="2400">
                <a:solidFill>
                  <a:srgbClr val="343434"/>
                </a:solidFill>
                <a:latin typeface="Aptos"/>
                <a:ea typeface="Lato"/>
                <a:cs typeface="Lato"/>
              </a:rPr>
              <a:t>Ryan Finley, P.E.</a:t>
            </a:r>
            <a:r>
              <a:rPr lang="es-NI" sz="2400">
                <a:solidFill>
                  <a:srgbClr val="343434"/>
                </a:solidFill>
                <a:ea typeface="Lato"/>
                <a:cs typeface="Lato"/>
              </a:rPr>
              <a:t> – </a:t>
            </a:r>
            <a:r>
              <a:rPr lang="en-US" sz="2400">
                <a:solidFill>
                  <a:srgbClr val="343434"/>
                </a:solidFill>
                <a:latin typeface="Aptos"/>
                <a:ea typeface="Lato"/>
                <a:cs typeface="Lato"/>
              </a:rPr>
              <a:t> Review Engineer​</a:t>
            </a:r>
          </a:p>
          <a:p>
            <a:pPr marL="342900" indent="-342900" fontAlgn="base">
              <a:buFont typeface="Arial" panose="020B0604020202020204" pitchFamily="34" charset="0"/>
              <a:buChar char="•"/>
            </a:pPr>
            <a:r>
              <a:rPr lang="en-US" sz="2400">
                <a:solidFill>
                  <a:srgbClr val="343434"/>
                </a:solidFill>
                <a:latin typeface="Aptos"/>
                <a:ea typeface="Lato"/>
                <a:cs typeface="Lato"/>
              </a:rPr>
              <a:t>Karola Kennedy, E.I.T.</a:t>
            </a:r>
            <a:r>
              <a:rPr lang="es-NI" sz="2400">
                <a:solidFill>
                  <a:srgbClr val="343434"/>
                </a:solidFill>
                <a:ea typeface="Lato"/>
                <a:cs typeface="Lato"/>
              </a:rPr>
              <a:t> – </a:t>
            </a:r>
            <a:r>
              <a:rPr lang="en-US" sz="2400">
                <a:solidFill>
                  <a:srgbClr val="343434"/>
                </a:solidFill>
                <a:latin typeface="Aptos"/>
                <a:ea typeface="Lato"/>
                <a:cs typeface="Lato"/>
              </a:rPr>
              <a:t> Review Engineer​</a:t>
            </a:r>
          </a:p>
          <a:p>
            <a:pPr marL="342900" indent="-342900" fontAlgn="base">
              <a:buFont typeface="Arial" panose="020B0604020202020204" pitchFamily="34" charset="0"/>
              <a:buChar char="•"/>
            </a:pPr>
            <a:r>
              <a:rPr lang="es-NI" sz="2400">
                <a:solidFill>
                  <a:srgbClr val="343434"/>
                </a:solidFill>
                <a:latin typeface="Aptos"/>
                <a:ea typeface="Lato"/>
                <a:cs typeface="Lato"/>
              </a:rPr>
              <a:t>Angelito Accad, P.E. (Las Vegas)</a:t>
            </a:r>
            <a:r>
              <a:rPr lang="en-US" sz="2400">
                <a:solidFill>
                  <a:srgbClr val="343434"/>
                </a:solidFill>
                <a:latin typeface="Aptos"/>
                <a:ea typeface="Lato"/>
                <a:cs typeface="Lato"/>
              </a:rPr>
              <a:t> </a:t>
            </a:r>
            <a:r>
              <a:rPr lang="es-NI" sz="2400">
                <a:solidFill>
                  <a:srgbClr val="343434"/>
                </a:solidFill>
                <a:ea typeface="Lato"/>
                <a:cs typeface="Lato"/>
              </a:rPr>
              <a:t>–  </a:t>
            </a:r>
            <a:r>
              <a:rPr lang="en-US" sz="2400">
                <a:solidFill>
                  <a:srgbClr val="343434"/>
                </a:solidFill>
                <a:latin typeface="Aptos"/>
                <a:ea typeface="Lato"/>
                <a:cs typeface="Lato"/>
              </a:rPr>
              <a:t>Review Engineer​</a:t>
            </a:r>
          </a:p>
          <a:p>
            <a:pPr marL="342900" indent="-342900" fontAlgn="base">
              <a:buFont typeface="Arial" panose="020B0604020202020204" pitchFamily="34" charset="0"/>
              <a:buChar char="•"/>
            </a:pPr>
            <a:r>
              <a:rPr lang="en-US" sz="2400">
                <a:solidFill>
                  <a:srgbClr val="343434"/>
                </a:solidFill>
                <a:latin typeface="Aptos"/>
                <a:ea typeface="Lato"/>
                <a:cs typeface="Lato"/>
              </a:rPr>
              <a:t>Ethan Mason, E.I.T. </a:t>
            </a:r>
            <a:r>
              <a:rPr lang="es-NI" sz="2400">
                <a:solidFill>
                  <a:srgbClr val="343434"/>
                </a:solidFill>
                <a:ea typeface="Lato"/>
                <a:cs typeface="Lato"/>
              </a:rPr>
              <a:t>–</a:t>
            </a:r>
            <a:r>
              <a:rPr lang="en-US" sz="2400">
                <a:solidFill>
                  <a:srgbClr val="343434"/>
                </a:solidFill>
                <a:latin typeface="Aptos"/>
                <a:ea typeface="Lato"/>
                <a:cs typeface="Lato"/>
              </a:rPr>
              <a:t> Source Water Protection​</a:t>
            </a:r>
          </a:p>
          <a:p>
            <a:pPr marL="342900" indent="-342900" fontAlgn="base">
              <a:buFont typeface="Arial" panose="020B0604020202020204" pitchFamily="34" charset="0"/>
              <a:buChar char="•"/>
            </a:pPr>
            <a:r>
              <a:rPr lang="en-US" sz="2400">
                <a:solidFill>
                  <a:srgbClr val="343434"/>
                </a:solidFill>
                <a:latin typeface="Aptos"/>
                <a:ea typeface="Lato"/>
                <a:cs typeface="Lato"/>
              </a:rPr>
              <a:t>Jason Hetrick </a:t>
            </a:r>
            <a:r>
              <a:rPr lang="es-NI" sz="2400">
                <a:solidFill>
                  <a:srgbClr val="343434"/>
                </a:solidFill>
                <a:ea typeface="Lato"/>
                <a:cs typeface="Lato"/>
              </a:rPr>
              <a:t>–</a:t>
            </a:r>
            <a:r>
              <a:rPr lang="en-US" sz="2400">
                <a:solidFill>
                  <a:srgbClr val="343434"/>
                </a:solidFill>
                <a:latin typeface="Aptos"/>
                <a:ea typeface="Lato"/>
                <a:cs typeface="Lato"/>
              </a:rPr>
              <a:t> Engineering Technician​</a:t>
            </a:r>
          </a:p>
          <a:p>
            <a:pPr marL="342900" indent="-342900" fontAlgn="base">
              <a:buFont typeface="Arial" panose="020B0604020202020204" pitchFamily="34" charset="0"/>
              <a:buChar char="•"/>
            </a:pPr>
            <a:r>
              <a:rPr lang="en-US" sz="2400">
                <a:solidFill>
                  <a:srgbClr val="343434"/>
                </a:solidFill>
                <a:latin typeface="Aptos"/>
                <a:ea typeface="Lato"/>
                <a:cs typeface="Lato"/>
              </a:rPr>
              <a:t>Terri Svetich, P.E. - Contract </a:t>
            </a:r>
            <a:r>
              <a:rPr lang="es-NI" sz="2400">
                <a:solidFill>
                  <a:srgbClr val="343434"/>
                </a:solidFill>
                <a:ea typeface="Lato"/>
                <a:cs typeface="Lato"/>
              </a:rPr>
              <a:t>–</a:t>
            </a:r>
            <a:r>
              <a:rPr lang="en-US" sz="2400">
                <a:solidFill>
                  <a:srgbClr val="343434"/>
                </a:solidFill>
                <a:latin typeface="Aptos"/>
                <a:ea typeface="Lato"/>
                <a:cs typeface="Lato"/>
              </a:rPr>
              <a:t> Manual Review</a:t>
            </a:r>
          </a:p>
        </p:txBody>
      </p:sp>
      <p:sp>
        <p:nvSpPr>
          <p:cNvPr id="23" name="Oval 22">
            <a:extLst>
              <a:ext uri="{FF2B5EF4-FFF2-40B4-BE49-F238E27FC236}">
                <a16:creationId xmlns:a16="http://schemas.microsoft.com/office/drawing/2014/main" id="{DB0DCBF7-8DE2-4A02-165B-5199F1C42C14}"/>
              </a:ext>
              <a:ext uri="{C183D7F6-B498-43B3-948B-1728B52AA6E4}">
                <adec:decorative xmlns:adec="http://schemas.microsoft.com/office/drawing/2017/decorative" val="1"/>
              </a:ext>
            </a:extLst>
          </p:cNvPr>
          <p:cNvSpPr/>
          <p:nvPr/>
        </p:nvSpPr>
        <p:spPr>
          <a:xfrm>
            <a:off x="762000" y="1273533"/>
            <a:ext cx="4263928" cy="4310934"/>
          </a:xfrm>
          <a:prstGeom prst="ellipse">
            <a:avLst/>
          </a:prstGeom>
          <a:blipFill>
            <a:blip r:embed="rId3"/>
            <a:stretch>
              <a:fillRect l="-25000" r="-25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7" name="TextBox 12">
            <a:extLst>
              <a:ext uri="{FF2B5EF4-FFF2-40B4-BE49-F238E27FC236}">
                <a16:creationId xmlns:a16="http://schemas.microsoft.com/office/drawing/2014/main" id="{774FDE05-4BA9-DD54-4C9B-06A5DFF61B62}"/>
              </a:ext>
            </a:extLst>
          </p:cNvPr>
          <p:cNvSpPr txBox="1"/>
          <p:nvPr/>
        </p:nvSpPr>
        <p:spPr>
          <a:xfrm>
            <a:off x="11111377" y="6191250"/>
            <a:ext cx="394823" cy="153888"/>
          </a:xfrm>
          <a:prstGeom prst="rect">
            <a:avLst/>
          </a:prstGeom>
        </p:spPr>
        <p:txBody>
          <a:bodyPr lIns="0" tIns="0" rIns="0" bIns="0" rtlCol="0" anchor="t">
            <a:spAutoFit/>
          </a:bodyPr>
          <a:lstStyle/>
          <a:p>
            <a:pPr marL="0" marR="0" lvl="0" indent="0" algn="r" defTabSz="914400" rtl="0" eaLnBrk="1" fontAlgn="base" latinLnBrk="0" hangingPunct="1">
              <a:lnSpc>
                <a:spcPts val="1154"/>
              </a:lnSpc>
              <a:spcBef>
                <a:spcPct val="0"/>
              </a:spcBef>
              <a:spcAft>
                <a:spcPct val="0"/>
              </a:spcAft>
              <a:buClrTx/>
              <a:buSzTx/>
              <a:buFontTx/>
              <a:buNone/>
              <a:tabLst/>
              <a:defRPr/>
            </a:pPr>
            <a:r>
              <a:rPr kumimoji="0" lang="en-US" sz="1154" b="1" i="0" u="none" strike="noStrike" kern="1200" cap="none" spc="0" normalizeH="0" baseline="0" noProof="0">
                <a:ln>
                  <a:noFill/>
                </a:ln>
                <a:solidFill>
                  <a:srgbClr val="1566A8"/>
                </a:solidFill>
                <a:effectLst/>
                <a:uLnTx/>
                <a:uFillTx/>
                <a:latin typeface="HK Grotesk Bold"/>
                <a:ea typeface="HK Grotesk Bold"/>
                <a:cs typeface="HK Grotesk Bold"/>
                <a:sym typeface="HK Grotesk Bold"/>
              </a:rPr>
              <a:t>6.</a:t>
            </a:r>
          </a:p>
        </p:txBody>
      </p:sp>
      <p:sp>
        <p:nvSpPr>
          <p:cNvPr id="8" name="Slide Number Placeholder 7">
            <a:extLst>
              <a:ext uri="{FF2B5EF4-FFF2-40B4-BE49-F238E27FC236}">
                <a16:creationId xmlns:a16="http://schemas.microsoft.com/office/drawing/2014/main" id="{424F6AFF-F98B-59A5-162D-43AD631810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3D940-AB8C-4343-850E-90F1D850C687}" type="slidenum">
              <a:rPr kumimoji="0" lang="en-US" sz="1200" b="0" i="0" u="none" strike="noStrike" kern="1200" cap="none" spc="0" normalizeH="0" baseline="0" noProof="0" smtClean="0">
                <a:ln>
                  <a:noFill/>
                </a:ln>
                <a:solidFill>
                  <a:prstClr val="white"/>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Aptos"/>
              <a:ea typeface="+mn-ea"/>
              <a:cs typeface="+mn-cs"/>
            </a:endParaRPr>
          </a:p>
        </p:txBody>
      </p:sp>
    </p:spTree>
    <p:extLst>
      <p:ext uri="{BB962C8B-B14F-4D97-AF65-F5344CB8AC3E}">
        <p14:creationId xmlns:p14="http://schemas.microsoft.com/office/powerpoint/2010/main" val="291118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E7D5CDD0-E353-C5E9-9C7A-A367052ED00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9746" b="29746"/>
          <a:stretch/>
        </p:blipFill>
        <p:spPr/>
      </p:pic>
      <p:sp>
        <p:nvSpPr>
          <p:cNvPr id="6" name="Title 1">
            <a:extLst>
              <a:ext uri="{FF2B5EF4-FFF2-40B4-BE49-F238E27FC236}">
                <a16:creationId xmlns:a16="http://schemas.microsoft.com/office/drawing/2014/main" id="{CA12660F-ABA2-0CE7-4E41-37ED58658A50}"/>
              </a:ext>
            </a:extLst>
          </p:cNvPr>
          <p:cNvSpPr txBox="1">
            <a:spLocks/>
          </p:cNvSpPr>
          <p:nvPr/>
        </p:nvSpPr>
        <p:spPr bwMode="auto">
          <a:xfrm>
            <a:off x="421075" y="1945237"/>
            <a:ext cx="5065325" cy="79051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3200" b="1"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ts val="5000"/>
              </a:lnSpc>
              <a:spcBef>
                <a:spcPct val="0"/>
              </a:spcBef>
              <a:spcAft>
                <a:spcPct val="0"/>
              </a:spcAft>
              <a:buClrTx/>
              <a:buSzTx/>
              <a:buFontTx/>
              <a:buNone/>
              <a:tabLst/>
              <a:defRPr/>
            </a:pPr>
            <a:r>
              <a:rPr kumimoji="0" lang="en-US" sz="5400" b="1" i="0" u="none" strike="noStrike" kern="1200" cap="none" spc="0" normalizeH="0" baseline="0" noProof="0">
                <a:ln>
                  <a:noFill/>
                </a:ln>
                <a:solidFill>
                  <a:srgbClr val="326297"/>
                </a:solidFill>
                <a:effectLst/>
                <a:uLnTx/>
                <a:uFillTx/>
                <a:latin typeface="segoe ui"/>
                <a:ea typeface="Verdana" panose="020B0604030504040204" pitchFamily="34" charset="0"/>
                <a:cs typeface="Segoe UI" panose="020B0502040204020203" pitchFamily="34" charset="0"/>
                <a:sym typeface="HK Grotesk Bold"/>
              </a:rPr>
              <a:t>Laboratory Certification Branch</a:t>
            </a:r>
          </a:p>
        </p:txBody>
      </p:sp>
      <p:sp>
        <p:nvSpPr>
          <p:cNvPr id="13" name="TextBox 15">
            <a:extLst>
              <a:ext uri="{FF2B5EF4-FFF2-40B4-BE49-F238E27FC236}">
                <a16:creationId xmlns:a16="http://schemas.microsoft.com/office/drawing/2014/main" id="{2457061B-B9CF-9B9C-4278-8F1328458A62}"/>
              </a:ext>
            </a:extLst>
          </p:cNvPr>
          <p:cNvSpPr txBox="1"/>
          <p:nvPr/>
        </p:nvSpPr>
        <p:spPr>
          <a:xfrm>
            <a:off x="5408827" y="346329"/>
            <a:ext cx="6362098" cy="2585323"/>
          </a:xfrm>
          <a:prstGeom prst="rect">
            <a:avLst/>
          </a:prstGeom>
        </p:spPr>
        <p:txBody>
          <a:bodyPr wrap="square" lIns="0" tIns="0" rIns="0" bIns="0" rtlCol="0" anchor="t">
            <a:spAutoFit/>
          </a:bodyPr>
          <a:lstStyle/>
          <a:p>
            <a:pPr marL="342900" indent="-342900" fontAlgn="base">
              <a:buFont typeface="Arial" panose="020B0604020202020204" pitchFamily="34" charset="0"/>
              <a:buChar char="•"/>
            </a:pPr>
            <a:r>
              <a:rPr lang="en-US" sz="2400"/>
              <a:t>Jasmine Curiel – Supervisor​</a:t>
            </a:r>
          </a:p>
          <a:p>
            <a:pPr marL="342900" indent="-342900" fontAlgn="base">
              <a:buFont typeface="Arial" panose="020B0604020202020204" pitchFamily="34" charset="0"/>
              <a:buChar char="•"/>
            </a:pPr>
            <a:r>
              <a:rPr lang="en-US" sz="2400"/>
              <a:t>Corinne </a:t>
            </a:r>
            <a:r>
              <a:rPr lang="en-US" sz="2400" err="1"/>
              <a:t>Hasenau</a:t>
            </a:r>
            <a:r>
              <a:rPr lang="en-US" sz="2400"/>
              <a:t> – Lab Cert Officer</a:t>
            </a:r>
          </a:p>
          <a:p>
            <a:pPr marL="342900" indent="-342900" fontAlgn="base">
              <a:buFont typeface="Arial" panose="020B0604020202020204" pitchFamily="34" charset="0"/>
              <a:buChar char="•"/>
            </a:pPr>
            <a:r>
              <a:rPr lang="en-US" sz="2400"/>
              <a:t>James Beckley – Lab Cert Officer​</a:t>
            </a:r>
          </a:p>
          <a:p>
            <a:pPr marL="342900" indent="-342900" fontAlgn="base">
              <a:buFont typeface="Arial" panose="020B0604020202020204" pitchFamily="34" charset="0"/>
              <a:buChar char="•"/>
            </a:pPr>
            <a:r>
              <a:rPr lang="en-US" sz="2400"/>
              <a:t>John Shephard (Las Vegas) – Lab Cert Officer​</a:t>
            </a:r>
          </a:p>
          <a:p>
            <a:pPr marL="342900" indent="-342900" fontAlgn="base">
              <a:buFont typeface="Arial" panose="020B0604020202020204" pitchFamily="34" charset="0"/>
              <a:buChar char="•"/>
            </a:pPr>
            <a:r>
              <a:rPr lang="en-US" sz="2400"/>
              <a:t>Erin Blanton (Las Vegas) – Lab Cert Officer​</a:t>
            </a:r>
          </a:p>
          <a:p>
            <a:pPr marL="342900" indent="-342900" fontAlgn="base">
              <a:buFont typeface="Arial" panose="020B0604020202020204" pitchFamily="34" charset="0"/>
              <a:buChar char="•"/>
            </a:pPr>
            <a:r>
              <a:rPr lang="en-US" sz="2400"/>
              <a:t>Michael Antoine – Consultant​</a:t>
            </a:r>
          </a:p>
          <a:p>
            <a:pPr marL="342900" indent="-342900" fontAlgn="base">
              <a:buFont typeface="Arial" panose="020B0604020202020204" pitchFamily="34" charset="0"/>
              <a:buChar char="•"/>
            </a:pPr>
            <a:r>
              <a:rPr lang="en-US" sz="2400"/>
              <a:t>Chris Lopez - Administration</a:t>
            </a:r>
          </a:p>
        </p:txBody>
      </p:sp>
      <p:sp>
        <p:nvSpPr>
          <p:cNvPr id="4" name="Slide Number Placeholder 3">
            <a:extLst>
              <a:ext uri="{FF2B5EF4-FFF2-40B4-BE49-F238E27FC236}">
                <a16:creationId xmlns:a16="http://schemas.microsoft.com/office/drawing/2014/main" id="{2432A819-4A86-E545-3890-AB2E76E8DEF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8A7CE-F400-7B46-9E16-10D36E8C32FD}" type="slidenum">
              <a:rPr kumimoji="0" lang="en-US" sz="1200" b="0" i="0" u="none" strike="noStrike" kern="1200" cap="none" spc="0" normalizeH="0" baseline="0" noProof="0" smtClean="0">
                <a:ln>
                  <a:noFill/>
                </a:ln>
                <a:solidFill>
                  <a:prstClr val="white">
                    <a:alpha val="78000"/>
                  </a:prstClr>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alpha val="78000"/>
                </a:prstClr>
              </a:solidFill>
              <a:effectLst/>
              <a:uLnTx/>
              <a:uFillTx/>
              <a:latin typeface="Aptos"/>
              <a:ea typeface="+mn-ea"/>
              <a:cs typeface="+mn-cs"/>
            </a:endParaRPr>
          </a:p>
        </p:txBody>
      </p:sp>
    </p:spTree>
    <p:extLst>
      <p:ext uri="{BB962C8B-B14F-4D97-AF65-F5344CB8AC3E}">
        <p14:creationId xmlns:p14="http://schemas.microsoft.com/office/powerpoint/2010/main" val="71599430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segoe ui"/>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segoe ui"/>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6b8590-d7b4-4965-80f0-13162f5305f3">
      <UserInfo>
        <DisplayName/>
        <AccountId xsi:nil="true"/>
        <AccountType/>
      </UserInfo>
    </SharedWithUsers>
    <lcf76f155ced4ddcb4097134ff3c332f xmlns="aa6d6a4c-76ea-4555-8dee-d145436d9ff7">
      <Terms xmlns="http://schemas.microsoft.com/office/infopath/2007/PartnerControls"/>
    </lcf76f155ced4ddcb4097134ff3c332f>
    <TaxCatchAll xmlns="516b8590-d7b4-4965-80f0-13162f5305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47934575B8544D801581D250394F66" ma:contentTypeVersion="13" ma:contentTypeDescription="Create a new document." ma:contentTypeScope="" ma:versionID="3ef5f01947682efce124ab5ce97c9139">
  <xsd:schema xmlns:xsd="http://www.w3.org/2001/XMLSchema" xmlns:xs="http://www.w3.org/2001/XMLSchema" xmlns:p="http://schemas.microsoft.com/office/2006/metadata/properties" xmlns:ns2="aa6d6a4c-76ea-4555-8dee-d145436d9ff7" xmlns:ns3="516b8590-d7b4-4965-80f0-13162f5305f3" targetNamespace="http://schemas.microsoft.com/office/2006/metadata/properties" ma:root="true" ma:fieldsID="342035d5a91782a5598ff48de54fea81" ns2:_="" ns3:_="">
    <xsd:import namespace="aa6d6a4c-76ea-4555-8dee-d145436d9ff7"/>
    <xsd:import namespace="516b8590-d7b4-4965-80f0-13162f5305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d6a4c-76ea-4555-8dee-d145436d9f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13bb73f-e2d2-482b-8e61-3bf6a9fa62f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6b8590-d7b4-4965-80f0-13162f5305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ed9a0f7-2a10-4cf9-aa2d-6d7ef5ab8430}" ma:internalName="TaxCatchAll" ma:showField="CatchAllData" ma:web="516b8590-d7b4-4965-80f0-13162f5305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A21B6B-0E63-44B4-B099-48B4C5180F4C}">
  <ds:schemaRefs>
    <ds:schemaRef ds:uri="http://schemas.microsoft.com/office/2006/metadata/properties"/>
    <ds:schemaRef ds:uri="http://schemas.microsoft.com/office/infopath/2007/PartnerControls"/>
    <ds:schemaRef ds:uri="516b8590-d7b4-4965-80f0-13162f5305f3"/>
    <ds:schemaRef ds:uri="aa6d6a4c-76ea-4555-8dee-d145436d9ff7"/>
  </ds:schemaRefs>
</ds:datastoreItem>
</file>

<file path=customXml/itemProps2.xml><?xml version="1.0" encoding="utf-8"?>
<ds:datastoreItem xmlns:ds="http://schemas.openxmlformats.org/officeDocument/2006/customXml" ds:itemID="{F50E6745-55D8-403A-90DB-5D5E234C7C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d6a4c-76ea-4555-8dee-d145436d9ff7"/>
    <ds:schemaRef ds:uri="516b8590-d7b4-4965-80f0-13162f5305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9EB983-2F0C-422C-85F5-C8A213CC6B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35</Slides>
  <Notes>35</Notes>
  <HiddenSlides>0</HiddenSlide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2_Office Theme</vt:lpstr>
      <vt:lpstr>3_Office Theme</vt:lpstr>
      <vt:lpstr>PowerPoint Presentation</vt:lpstr>
      <vt:lpstr>Bureau of Safe Drinking Water (BSDW)</vt:lpstr>
      <vt:lpstr>Bureau Overview</vt:lpstr>
      <vt:lpstr>Administrative Services Branch</vt:lpstr>
      <vt:lpstr>PowerPoint Presentation</vt:lpstr>
      <vt:lpstr>Compliance Branch</vt:lpstr>
      <vt:lpstr>PowerPoint Presentation</vt:lpstr>
      <vt:lpstr>Engineering Branch</vt:lpstr>
      <vt:lpstr>PowerPoint Presentation</vt:lpstr>
      <vt:lpstr>Regulation Changes</vt:lpstr>
      <vt:lpstr>Questions?</vt:lpstr>
      <vt:lpstr>PowerPoint Presentation</vt:lpstr>
      <vt:lpstr>PowerPoint Presentation</vt:lpstr>
      <vt:lpstr>PowerPoint Presentation</vt:lpstr>
      <vt:lpstr>Disclaimer</vt:lpstr>
      <vt:lpstr>LCR Sampling Requirements and Updates</vt:lpstr>
      <vt:lpstr>PowerPoint Presentation</vt:lpstr>
      <vt:lpstr>PowerPoint Presentation</vt:lpstr>
      <vt:lpstr>PowerPoint Presentation</vt:lpstr>
      <vt:lpstr>PowerPoint Presentation</vt:lpstr>
      <vt:lpstr>PowerPoint Presentation</vt:lpstr>
      <vt:lpstr>PowerPoint Presentation</vt:lpstr>
      <vt:lpstr>Tier 1 Public Notification (PN) of Lead Action Level Exceedance (ALE)</vt:lpstr>
      <vt:lpstr>PowerPoint Presentation</vt:lpstr>
      <vt:lpstr>Distribution System and Site Assessment</vt:lpstr>
      <vt:lpstr>PowerPoint Presentation</vt:lpstr>
      <vt:lpstr>PowerPoint Presentation</vt:lpstr>
      <vt:lpstr>PowerPoint Presentation</vt:lpstr>
      <vt:lpstr>PowerPoint Presentation</vt:lpstr>
      <vt:lpstr>PowerPoint Presentation</vt:lpstr>
      <vt:lpstr>Replacement Plan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43</cp:revision>
  <dcterms:created xsi:type="dcterms:W3CDTF">2026-01-15T23:49:17Z</dcterms:created>
  <dcterms:modified xsi:type="dcterms:W3CDTF">2026-03-25T14:14:21Z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50200.0000000000</vt:lpwstr>
  </property>
  <property fmtid="{D5CDD505-2E9C-101B-9397-08002B2CF9AE}" pid="3" name="ContentTypeId">
    <vt:lpwstr>0x0101002047934575B8544D801581D250394F66</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{"FileActivityType":"9","FileActivityTimeStamp":"2026-02-13T21:42:15.287Z","FileActivityUsersOnPage":[{"DisplayName":"Danilo Dragoni","Id":"ddragoni@ndep.nv.gov"},{"DisplayName":"Alex Lanza","Id":"alanza@ndep.nv.gov"},{"DisplayName":"Cassie Ehleringer","Id":"cehleringer@ndep.nv.gov"},{"DisplayName":"Danilo Dragoni","Id":"ddragoni@ndep.nv.gov"}],"FileActivityNavigationId":null}</vt:lpwstr>
  </property>
  <property fmtid="{D5CDD505-2E9C-101B-9397-08002B2CF9AE}" pid="9" name="TriggerFlowInfo">
    <vt:lpwstr/>
  </property>
  <property fmtid="{D5CDD505-2E9C-101B-9397-08002B2CF9AE}" pid="10" name="MediaServiceImageTags">
    <vt:lpwstr/>
  </property>
</Properties>
</file>