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comments/comment3.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4.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78" r:id="rId3"/>
  </p:sldMasterIdLst>
  <p:notesMasterIdLst>
    <p:notesMasterId r:id="rId5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Lst>
  <p:sldSz cx="9144000" cy="5143500" type="screen16x9"/>
  <p:notesSz cx="6858000" cy="9144000"/>
  <p:embeddedFontLst>
    <p:embeddedFont>
      <p:font typeface="Bricolage Grotesque" panose="020B0604020202020204" charset="0"/>
      <p:regular r:id="rId56"/>
      <p:bold r:id="rId57"/>
    </p:embeddedFont>
    <p:embeddedFont>
      <p:font typeface="Gill Sans" panose="020B0604020202020204" charset="0"/>
      <p:regular r:id="rId58"/>
      <p:bold r:id="rId59"/>
    </p:embeddedFont>
    <p:embeddedFont>
      <p:font typeface="Lato" panose="020F0502020204030203" pitchFamily="34"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Quattrocento Sans" panose="020B0502050000020003"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raya Sarshar" initials="" lastIdx="4" clrIdx="0"/>
  <p:cmAuthor id="1" name="CCAN"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70EF4D-766A-4AFB-896E-2D87EA76964D}">
  <a:tblStyle styleId="{4070EF4D-766A-4AFB-896E-2D87EA7696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272DBB-9DD4-4619-97FF-6955345AC9C9}" styleName="Table_1">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59138" autoAdjust="0"/>
  </p:normalViewPr>
  <p:slideViewPr>
    <p:cSldViewPr snapToGrid="0">
      <p:cViewPr varScale="1">
        <p:scale>
          <a:sx n="54" d="100"/>
          <a:sy n="54" d="100"/>
        </p:scale>
        <p:origin x="2405" y="2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customXml" Target="../customXml/item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1-14T16:40:50.855" idx="1">
    <p:pos x="2461" y="313"/>
    <p:text>40 mins all together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11-25T17:33:41.388" idx="2">
    <p:pos x="0" y="171"/>
    <p:text>revised</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5-11-25T17:48:41.720" idx="1">
    <p:pos x="194" y="715"/>
    <p:text>the following bullet says that CD will have the most jobs in different opporunity areas. Maybe this is LC and MF?</p:text>
  </p:cm>
  <p:cm authorId="0" dt="2025-11-25T17:48:41.720" idx="3">
    <p:pos x="194" y="715"/>
    <p:text>revised</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5-11-18T20:49:25.274" idx="3">
    <p:pos x="765" y="318"/>
    <p:text>Like the colors represent the amount of money saved in doctors visits or something</p:text>
  </p:cm>
  <p:cm authorId="1" dt="2025-11-25T19:36:43.153" idx="2">
    <p:pos x="765" y="318"/>
    <p:text>can we use this space to describe more of what we are seeing?</p:text>
  </p:cm>
  <p:cm authorId="0" dt="2025-11-25T19:36:43.153" idx="4">
    <p:pos x="765" y="318"/>
    <p:text>Note defining Health Benefits posted in slide above (more room)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dirty="0"/>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sgcoop.typeform.com/to/YwX4Q2Aq"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7a50a32b52_0_0: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2" name="Google Shape;562;g37a50a32b52_0_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56bfeaa778_0_2124: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98" name="Google Shape;698;g356bfeaa778_0_212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56bfeaa778_0_2443: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08" name="Google Shape;708;g356bfeaa778_0_244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7792c4bdd4_0_38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37" name="Google Shape;737;g37792c4bdd4_0_38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38" name="Google Shape;738;g37792c4bdd4_0_38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12</a:t>
            </a:fld>
            <a:endParaRPr sz="1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7a50a32b52_3_4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49" name="Google Shape;749;g37a50a32b52_3_44: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750" name="Google Shape;750;g37a50a32b52_3_44: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13</a:t>
            </a:fld>
            <a:endParaRPr sz="14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7a50a32b52_3_5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59" name="Google Shape;759;g37a50a32b52_3_54: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60" name="Google Shape;760;g37a50a32b52_3_54: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14</a:t>
            </a:fld>
            <a:endParaRPr sz="14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7792c4bdd4_0_39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69" name="Google Shape;769;g37792c4bdd4_0_39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770" name="Google Shape;770;g37792c4bdd4_0_39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15</a:t>
            </a:fld>
            <a:endParaRPr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6501356e4e_0_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78" name="Google Shape;778;g36501356e4e_0_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79" name="Google Shape;779;g36501356e4e_0_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16</a:t>
            </a:fld>
            <a:endParaRPr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a371a382cf_0_1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790" name="Google Shape;790;g3a371a382cf_0_10: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91" name="Google Shape;791;g3a371a382cf_0_10: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17</a:t>
            </a:fld>
            <a:endParaRPr sz="1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7792c4bdd4_0_41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02" name="Google Shape;802;g37792c4bdd4_0_419: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03" name="Google Shape;803;g37792c4bdd4_0_419: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18</a:t>
            </a:fld>
            <a:endParaRPr sz="14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6501356e4e_0_1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12" name="Google Shape;812;g36501356e4e_0_1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13" name="Google Shape;813;g36501356e4e_0_1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19</a:t>
            </a:fld>
            <a:endParaRPr sz="14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7792c4bdd4_0_33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572" name="Google Shape;572;g37792c4bdd4_0_33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73" name="Google Shape;573;g37792c4bdd4_0_33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a:t>
            </a:fld>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a2bc66786f_0_2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23" name="Google Shape;823;g3a2bc66786f_0_24: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24" name="Google Shape;824;g3a2bc66786f_0_24: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20</a:t>
            </a:fld>
            <a:endParaRPr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a2bc66786f_0_3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34" name="Google Shape;834;g3a2bc66786f_0_39: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35" name="Google Shape;835;g3a2bc66786f_0_39: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21</a:t>
            </a:fld>
            <a:endParaRPr sz="1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a2bc66786f_0_21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45" name="Google Shape;845;g3a2bc66786f_0_21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900"/>
              </a:spcBef>
              <a:spcAft>
                <a:spcPts val="0"/>
              </a:spcAft>
              <a:buNone/>
            </a:pPr>
            <a:endParaRPr dirty="0"/>
          </a:p>
        </p:txBody>
      </p:sp>
      <p:sp>
        <p:nvSpPr>
          <p:cNvPr id="846" name="Google Shape;846;g3a2bc66786f_0_21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22</a:t>
            </a:fld>
            <a:endParaRPr sz="1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37792c4bdd4_0_40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854" name="Google Shape;854;g37792c4bdd4_0_401: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855" name="Google Shape;855;g37792c4bdd4_0_401: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23</a:t>
            </a:fld>
            <a:endParaRPr sz="14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51a6dc6965_4_968: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63" name="Google Shape;863;g351a6dc6965_4_968: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56bfeaa778_0_3868: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78" name="Google Shape;878;g356bfeaa778_0_3868: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51a6dc6965_4_32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01" name="Google Shape;901;g351a6dc6965_4_32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s-ES" dirty="0"/>
              <a:t>Aquí están los escenarios que modelamos… puede verse que el punto de partida es 35 MMtCO₂e, y si las cosas continúan conforme a las tecnologías y actividades actuales, esto aumenta a 52 MMtCO₂e para 2050… pero la buena noticia es que existen múltiples rutas para llegar casi a cero para 2050 o incluso antes de 2050, y esos son los escenarios que hemos desarrollado y evaluado. Tomemos una muestra de estos escenarios en 2050 para ver cómo se ve.</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dirty="0">
                <a:solidFill>
                  <a:schemeClr val="dk1"/>
                </a:solidFill>
              </a:rPr>
              <a:t>BAU - 52 MtCo2e</a:t>
            </a:r>
          </a:p>
          <a:p>
            <a:pPr marL="0" lvl="0" indent="0" algn="l" rtl="0">
              <a:spcBef>
                <a:spcPts val="0"/>
              </a:spcBef>
              <a:spcAft>
                <a:spcPts val="0"/>
              </a:spcAft>
              <a:buClr>
                <a:schemeClr val="dk1"/>
              </a:buClr>
              <a:buFont typeface="Arial"/>
              <a:buNone/>
            </a:pPr>
            <a:r>
              <a:rPr lang="en-US" dirty="0">
                <a:solidFill>
                  <a:schemeClr val="dk1"/>
                </a:solidFill>
              </a:rPr>
              <a:t>BAP - 28.3 MtCo2e</a:t>
            </a:r>
          </a:p>
          <a:p>
            <a:pPr marL="0" lvl="0" indent="0" algn="l" rtl="0">
              <a:spcBef>
                <a:spcPts val="0"/>
              </a:spcBef>
              <a:spcAft>
                <a:spcPts val="0"/>
              </a:spcAft>
              <a:buClr>
                <a:schemeClr val="dk1"/>
              </a:buClr>
              <a:buFont typeface="Arial"/>
              <a:buNone/>
            </a:pPr>
            <a:r>
              <a:rPr lang="en-US" dirty="0">
                <a:solidFill>
                  <a:schemeClr val="dk1"/>
                </a:solidFill>
              </a:rPr>
              <a:t>LC: -0.66 MtCo2e</a:t>
            </a:r>
          </a:p>
          <a:p>
            <a:pPr marL="0" lvl="0" indent="0" algn="l" rtl="0">
              <a:spcBef>
                <a:spcPts val="0"/>
              </a:spcBef>
              <a:spcAft>
                <a:spcPts val="0"/>
              </a:spcAft>
              <a:buClr>
                <a:schemeClr val="dk1"/>
              </a:buClr>
              <a:buFont typeface="Arial"/>
              <a:buNone/>
            </a:pPr>
            <a:r>
              <a:rPr lang="en-US" dirty="0">
                <a:solidFill>
                  <a:schemeClr val="dk1"/>
                </a:solidFill>
              </a:rPr>
              <a:t>MF: 1.1MtCo2e</a:t>
            </a:r>
          </a:p>
          <a:p>
            <a:pPr marL="0" lvl="0" indent="0" algn="l" rtl="0">
              <a:spcBef>
                <a:spcPts val="0"/>
              </a:spcBef>
              <a:spcAft>
                <a:spcPts val="0"/>
              </a:spcAft>
              <a:buClr>
                <a:schemeClr val="dk1"/>
              </a:buClr>
              <a:buFont typeface="Arial"/>
              <a:buNone/>
            </a:pPr>
            <a:r>
              <a:rPr lang="en-US" dirty="0">
                <a:solidFill>
                  <a:schemeClr val="dk1"/>
                </a:solidFill>
              </a:rPr>
              <a:t>CD: -1.7 MtCo2e</a:t>
            </a:r>
            <a:endParaRPr lang="en-US" dirty="0"/>
          </a:p>
        </p:txBody>
      </p:sp>
      <p:sp>
        <p:nvSpPr>
          <p:cNvPr id="902" name="Google Shape;902;g351a6dc6965_4_32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26</a:t>
            </a:fld>
            <a:endParaRPr sz="14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51a6dc6965_4_1607: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16" name="Google Shape;916;g351a6dc6965_4_1607: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s-ES" dirty="0"/>
              <a:t>Aquí se presentan los perfiles de emisiones de GEI para 2050 por sector para cada uno de los cinco escenarios. ¿Cuáles son sus observaciones? </a:t>
            </a:r>
          </a:p>
          <a:p>
            <a:pPr marL="0" lvl="0" indent="0" algn="l" rtl="0">
              <a:spcBef>
                <a:spcPts val="0"/>
              </a:spcBef>
              <a:spcAft>
                <a:spcPts val="0"/>
              </a:spcAft>
              <a:buNone/>
            </a:pPr>
            <a:r>
              <a:rPr lang="es-ES" dirty="0"/>
              <a:t>Tres escenarios se acercan mucho a cero, con algunas emisiones restantes en transporte, industria, residuos y agricultura. Estos escenarios de bajo carbono representan realidades muy distintas a las del BAU y el BAP, aun cuando el BAP presenta casi la mitad de las emisiones del BAU.</a:t>
            </a:r>
            <a:endParaRPr dirty="0"/>
          </a:p>
        </p:txBody>
      </p:sp>
      <p:sp>
        <p:nvSpPr>
          <p:cNvPr id="917" name="Google Shape;917;g351a6dc6965_4_1607: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27</a:t>
            </a:fld>
            <a:endParaRPr sz="14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809e417f9a_0_326: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27" name="Google Shape;927;g3809e417f9a_0_326: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s-ES" dirty="0"/>
              <a:t>La combinación energética ofrece información importante. Se trata de los mismos escenarios, pero ahora estamos analizando la fuente de energía en cada uno. Lo primero que debe observarse es que el consumo ha disminuido en un tercio en los escenarios de bajo carbono; usar menos energía significa gastar menos dinero. El consumo ha disminuido porque las tecnologías de bajo carbono son más eficientes: las bombas de calor utilizan una cuarta parte de la energía para producir la misma cantidad de calor que un horno de gas natural. Los vehículos eléctricos utilizan entre un tercio y una cuarta parte de la energía que consumen los automóviles de gasolina. La segunda diferencia notable es que el sistema energético está electrificado en los tres escenarios; la electrificación de la calefacción y del transporte sustituye el uso de gasolina y de gas natural.</a:t>
            </a:r>
            <a:endParaRPr dirty="0"/>
          </a:p>
        </p:txBody>
      </p:sp>
      <p:sp>
        <p:nvSpPr>
          <p:cNvPr id="928" name="Google Shape;928;g3809e417f9a_0_326: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28</a:t>
            </a:fld>
            <a:endParaRPr sz="14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a2bc66786f_0_23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39" name="Google Shape;939;g3a2bc66786f_0_239: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900"/>
              </a:spcBef>
              <a:spcAft>
                <a:spcPts val="0"/>
              </a:spcAft>
              <a:buNone/>
            </a:pPr>
            <a:endParaRPr sz="1400" dirty="0">
              <a:solidFill>
                <a:srgbClr val="343434"/>
              </a:solidFill>
              <a:latin typeface="Quattrocento Sans"/>
              <a:ea typeface="Quattrocento Sans"/>
              <a:cs typeface="Quattrocento Sans"/>
              <a:sym typeface="Quattrocento Sans"/>
            </a:endParaRPr>
          </a:p>
        </p:txBody>
      </p:sp>
      <p:sp>
        <p:nvSpPr>
          <p:cNvPr id="940" name="Google Shape;940;g3a2bc66786f_0_239: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29</a:t>
            </a:fld>
            <a:endParaRPr sz="14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56bfeaa778_0_1077: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81" name="Google Shape;581;g356bfeaa778_0_1077: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a2bc66786f_0_17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48" name="Google Shape;948;g3a2bc66786f_0_17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949" name="Google Shape;949;g3a2bc66786f_0_17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30</a:t>
            </a:fld>
            <a:endParaRPr sz="14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7792c4bdd4_0_50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57" name="Google Shape;957;g37792c4bdd4_0_50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20000"/>
              </a:lnSpc>
              <a:spcBef>
                <a:spcPts val="1200"/>
              </a:spcBef>
              <a:spcAft>
                <a:spcPts val="1200"/>
              </a:spcAft>
              <a:buNone/>
            </a:pPr>
            <a:r>
              <a:rPr lang="es-ES" sz="1200" dirty="0"/>
              <a:t>Cada “Gran Iniciativa” representa un conjunto de medidas que podrían implementarse para acelerar la descarbonización al mismo tiempo que generan beneficios económicos y de salud. Los mecanismos de implementación, las autoridades y los plazos se describen en el informe completo.</a:t>
            </a:r>
            <a:endParaRPr sz="1200" dirty="0"/>
          </a:p>
        </p:txBody>
      </p:sp>
      <p:sp>
        <p:nvSpPr>
          <p:cNvPr id="958" name="Google Shape;958;g37792c4bdd4_0_50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31</a:t>
            </a:fld>
            <a:endParaRPr sz="14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56bfeaa778_0_515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68" name="Google Shape;968;g356bfeaa778_0_515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p:txBody>
      </p:sp>
      <p:sp>
        <p:nvSpPr>
          <p:cNvPr id="969" name="Google Shape;969;g356bfeaa778_0_515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32</a:t>
            </a:fld>
            <a:endParaRPr sz="14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3a2bc66786f_0_8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79" name="Google Shape;979;g3a2bc66786f_0_8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p:txBody>
      </p:sp>
      <p:sp>
        <p:nvSpPr>
          <p:cNvPr id="980" name="Google Shape;980;g3a2bc66786f_0_8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33</a:t>
            </a:fld>
            <a:endParaRPr sz="14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a371a382cf_0_3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90" name="Google Shape;990;g3a371a382cf_0_31: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p:txBody>
      </p:sp>
      <p:sp>
        <p:nvSpPr>
          <p:cNvPr id="991" name="Google Shape;991;g3a371a382cf_0_31: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34</a:t>
            </a:fld>
            <a:endParaRPr sz="14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a2bc66786f_0_9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01" name="Google Shape;1001;g3a2bc66786f_0_9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p:txBody>
      </p:sp>
      <p:sp>
        <p:nvSpPr>
          <p:cNvPr id="1002" name="Google Shape;1002;g3a2bc66786f_0_9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35</a:t>
            </a:fld>
            <a:endParaRPr sz="14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a371a382cf_0_4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11" name="Google Shape;1011;g3a371a382cf_0_4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p:txBody>
      </p:sp>
      <p:sp>
        <p:nvSpPr>
          <p:cNvPr id="1012" name="Google Shape;1012;g3a371a382cf_0_4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36</a:t>
            </a:fld>
            <a:endParaRPr sz="14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99997bcd97_0_28: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21" name="Google Shape;1021;g399997bcd97_0_28: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900"/>
              </a:spcBef>
              <a:spcAft>
                <a:spcPts val="0"/>
              </a:spcAft>
              <a:buNone/>
            </a:pPr>
            <a:endParaRPr dirty="0"/>
          </a:p>
        </p:txBody>
      </p:sp>
      <p:sp>
        <p:nvSpPr>
          <p:cNvPr id="1022" name="Google Shape;1022;g399997bcd97_0_28: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37</a:t>
            </a:fld>
            <a:endParaRPr sz="14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a2bc66786f_0_16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31" name="Google Shape;1031;g3a2bc66786f_0_16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1032" name="Google Shape;1032;g3a2bc66786f_0_16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38</a:t>
            </a:fld>
            <a:endParaRPr sz="14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a371a382cf_0_6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40" name="Google Shape;1040;g3a371a382cf_0_6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s-ES" dirty="0"/>
              <a:t>“Si bien nuestro objetivo principal es reducir las emisiones, muchas de las medidas modeladas también respaldan la </a:t>
            </a:r>
            <a:r>
              <a:rPr lang="es-ES" b="1" dirty="0"/>
              <a:t>salud pública, las oportunidades económicas, la asequibilidad, la equidad y la calidad de vida.</a:t>
            </a:r>
            <a:r>
              <a:rPr lang="es-ES" dirty="0"/>
              <a:t>”</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“Estos beneficios son especialmente importantes al comunicar el valor de la acción climática a comunidades, empresas y responsables de la toma de decisiones que pueden estar más enfocados en los impactos a corto plazo.”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“Hoy veremos algunas de las principales áreas de co-beneficios:</a:t>
            </a:r>
          </a:p>
          <a:p>
            <a:pPr marL="0" lvl="0" indent="0" algn="l" rtl="0">
              <a:spcBef>
                <a:spcPts val="0"/>
              </a:spcBef>
              <a:spcAft>
                <a:spcPts val="0"/>
              </a:spcAft>
              <a:buNone/>
            </a:pPr>
            <a:endParaRPr lang="es-ES" dirty="0"/>
          </a:p>
          <a:p>
            <a:pPr marL="171450" lvl="0" indent="-171450" algn="l" rtl="0">
              <a:spcBef>
                <a:spcPts val="0"/>
              </a:spcBef>
              <a:spcAft>
                <a:spcPts val="0"/>
              </a:spcAft>
            </a:pPr>
            <a:r>
              <a:rPr lang="es-ES" b="1" dirty="0"/>
              <a:t>Asequibilidad energética </a:t>
            </a:r>
            <a:r>
              <a:rPr lang="es-ES" dirty="0"/>
              <a:t>— cómo las medidas climáticas pueden reducir los costos de servicios públicos y transporte para los hogares,</a:t>
            </a:r>
          </a:p>
          <a:p>
            <a:pPr marL="171450" lvl="0" indent="-171450" algn="l" rtl="0">
              <a:spcBef>
                <a:spcPts val="0"/>
              </a:spcBef>
              <a:spcAft>
                <a:spcPts val="0"/>
              </a:spcAft>
            </a:pPr>
            <a:endParaRPr lang="es-ES" dirty="0"/>
          </a:p>
          <a:p>
            <a:pPr marL="171450" lvl="0" indent="-171450" algn="l" rtl="0">
              <a:spcBef>
                <a:spcPts val="0"/>
              </a:spcBef>
              <a:spcAft>
                <a:spcPts val="0"/>
              </a:spcAft>
            </a:pPr>
            <a:r>
              <a:rPr lang="es-ES" b="1" dirty="0"/>
              <a:t>Creación de empleo </a:t>
            </a:r>
            <a:r>
              <a:rPr lang="es-ES" dirty="0"/>
              <a:t>— cómo las inversiones en energía limpia, mejoras de edificios e infraestructura pueden generar empleos bien remunerados en todo el estado,</a:t>
            </a:r>
          </a:p>
          <a:p>
            <a:pPr marL="171450" lvl="0" indent="-171450" algn="l" rtl="0">
              <a:spcBef>
                <a:spcPts val="0"/>
              </a:spcBef>
              <a:spcAft>
                <a:spcPts val="0"/>
              </a:spcAft>
            </a:pPr>
            <a:endParaRPr lang="es-ES" dirty="0"/>
          </a:p>
          <a:p>
            <a:pPr marL="171450" lvl="0" indent="-171450" algn="l" rtl="0">
              <a:spcBef>
                <a:spcPts val="0"/>
              </a:spcBef>
              <a:spcAft>
                <a:spcPts val="0"/>
              </a:spcAft>
            </a:pPr>
            <a:r>
              <a:rPr lang="es-ES" dirty="0"/>
              <a:t>Y </a:t>
            </a:r>
            <a:r>
              <a:rPr lang="es-ES" b="1" dirty="0"/>
              <a:t>beneficios para la calidad del aire y la salud</a:t>
            </a:r>
            <a:r>
              <a:rPr lang="es-ES" dirty="0"/>
              <a:t>, que son particularmente importantes para las comunidades vulnerables y sobrecargadas.”</a:t>
            </a:r>
          </a:p>
          <a:p>
            <a:pPr marL="171450" lvl="0" indent="-171450" algn="l" rtl="0">
              <a:spcBef>
                <a:spcPts val="0"/>
              </a:spcBef>
              <a:spcAft>
                <a:spcPts val="0"/>
              </a:spcAft>
            </a:pPr>
            <a:endParaRPr lang="es-ES" dirty="0"/>
          </a:p>
          <a:p>
            <a:pPr marL="0" lvl="0" indent="0" algn="l" rtl="0">
              <a:spcBef>
                <a:spcPts val="0"/>
              </a:spcBef>
              <a:spcAft>
                <a:spcPts val="0"/>
              </a:spcAft>
              <a:buNone/>
            </a:pPr>
            <a:r>
              <a:rPr lang="es-ES" dirty="0"/>
              <a:t>“Es importante destacar que estos co-beneficios suelen ser </a:t>
            </a:r>
            <a:r>
              <a:rPr lang="es-ES" b="1" dirty="0"/>
              <a:t>localizados e inmediatos</a:t>
            </a:r>
            <a:r>
              <a:rPr lang="es-ES" dirty="0"/>
              <a:t>, lo que significa que pueden generar apoyo público e impulso político incluso antes de que se alcancen las metas climáticas de largo plazo.”</a:t>
            </a:r>
          </a:p>
        </p:txBody>
      </p:sp>
      <p:sp>
        <p:nvSpPr>
          <p:cNvPr id="1041" name="Google Shape;1041;g3a371a382cf_0_6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39</a:t>
            </a:fld>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56bfeaa778_0_432:notes"/>
          <p:cNvSpPr txBox="1">
            <a:spLocks noGrp="1"/>
          </p:cNvSpPr>
          <p:nvPr>
            <p:ph type="body" idx="1"/>
          </p:nvPr>
        </p:nvSpPr>
        <p:spPr>
          <a:xfrm>
            <a:off x="686101" y="4343719"/>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95" name="Google Shape;595;g356bfeaa778_0_43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37103cc7396_0_26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51" name="Google Shape;1051;g37103cc7396_0_26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r>
              <a:rPr lang="es-ES" sz="1400" dirty="0"/>
              <a:t>Un hogar enfrenta una alta carga energética cuando gasta más del 6% de sus ingresos en energía.</a:t>
            </a:r>
          </a:p>
          <a:p>
            <a:pPr marL="0" lvl="0" indent="0" algn="l" rtl="0">
              <a:spcBef>
                <a:spcPts val="0"/>
              </a:spcBef>
              <a:spcAft>
                <a:spcPts val="0"/>
              </a:spcAft>
              <a:buClr>
                <a:schemeClr val="dk1"/>
              </a:buClr>
              <a:buSzPts val="1100"/>
              <a:buFont typeface="Arial"/>
              <a:buNone/>
            </a:pPr>
            <a:endParaRPr sz="1300" dirty="0">
              <a:solidFill>
                <a:schemeClr val="dk1"/>
              </a:solidFill>
              <a:latin typeface="Quattrocento Sans"/>
              <a:ea typeface="Quattrocento Sans"/>
              <a:cs typeface="Quattrocento Sans"/>
              <a:sym typeface="Quattrocento Sans"/>
            </a:endParaRPr>
          </a:p>
          <a:p>
            <a:r>
              <a:rPr lang="es-ES" sz="1400" b="0" dirty="0"/>
              <a:t>Las medidas de eficiencia energética rentables, como mejorar el aislamiento e instalar electrodomésticos más eficientes, tienen el potencial de reducir el consumo de energía entre un 13% y un 31%.</a:t>
            </a:r>
          </a:p>
        </p:txBody>
      </p:sp>
      <p:sp>
        <p:nvSpPr>
          <p:cNvPr id="1052" name="Google Shape;1052;g37103cc7396_0_26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40</a:t>
            </a:fld>
            <a:endParaRPr sz="14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7103cc7396_0_273: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68" name="Google Shape;1068;g37103cc7396_0_273: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457200" lvl="0" indent="-311150" algn="l" rtl="0">
              <a:lnSpc>
                <a:spcPct val="120000"/>
              </a:lnSpc>
              <a:spcBef>
                <a:spcPts val="600"/>
              </a:spcBef>
              <a:spcAft>
                <a:spcPts val="1000"/>
              </a:spcAft>
              <a:buClr>
                <a:schemeClr val="dk1"/>
              </a:buClr>
              <a:buSzPts val="1300"/>
              <a:buFont typeface="Quattrocento Sans"/>
              <a:buChar char="●"/>
            </a:pPr>
            <a:r>
              <a:rPr lang="es-ES" sz="1400" dirty="0"/>
              <a:t>El desarrollo urbano orientado al transporte público puede reducir el uso per cápita de automóviles en un 50%, disminuyendo los gastos de transporte de los hogares en un 20%.</a:t>
            </a:r>
            <a:endParaRPr dirty="0"/>
          </a:p>
        </p:txBody>
      </p:sp>
      <p:sp>
        <p:nvSpPr>
          <p:cNvPr id="1069" name="Google Shape;1069;g37103cc7396_0_273: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41</a:t>
            </a:fld>
            <a:endParaRPr sz="14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855e4e05be_0_97: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85" name="Google Shape;1085;g3855e4e05be_0_97: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086" name="Google Shape;1086;g3855e4e05be_0_97: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42</a:t>
            </a:fld>
            <a:endParaRPr sz="14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344f81b4da1_0_15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96" name="Google Shape;1096;g344f81b4da1_0_151: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s-ES" dirty="0"/>
              <a:t>“Los co-contaminantes incluyen sustancias nocivas como el </a:t>
            </a:r>
            <a:r>
              <a:rPr lang="es-ES" b="1" dirty="0"/>
              <a:t>material particulado (PM2.5), los óxidos de nitrógeno (NOx), el dióxido de azufre (SO₂) y el monóxido de carbono (CO), </a:t>
            </a:r>
            <a:r>
              <a:rPr lang="es-ES" dirty="0"/>
              <a:t>todos los cuales se emiten junto con los gases de efecto invernadero en sectores como el transporte, la industria y la energía.”</a:t>
            </a:r>
          </a:p>
          <a:p>
            <a:pPr marL="0" lvl="0" indent="0" algn="l" rtl="0">
              <a:spcBef>
                <a:spcPts val="0"/>
              </a:spcBef>
              <a:spcAft>
                <a:spcPts val="0"/>
              </a:spcAft>
              <a:buNone/>
            </a:pPr>
            <a:br>
              <a:rPr lang="es-ES" dirty="0"/>
            </a:br>
            <a:r>
              <a:rPr lang="es-ES" dirty="0"/>
              <a:t>“Estos contaminantes están directamente vinculados con </a:t>
            </a:r>
            <a:r>
              <a:rPr lang="es-ES" b="1" dirty="0"/>
              <a:t>enfermedades respiratorias, cardiopatías y muertes prematuras</a:t>
            </a:r>
            <a:r>
              <a:rPr lang="es-ES" dirty="0"/>
              <a:t>, particularmente en poblaciones vulnerables como niños, adultos mayores y personas que viven cerca de autopistas o zonas industriales.”</a:t>
            </a:r>
          </a:p>
          <a:p>
            <a:pPr marL="0" lvl="0" indent="0" algn="l" rtl="0">
              <a:spcBef>
                <a:spcPts val="0"/>
              </a:spcBef>
              <a:spcAft>
                <a:spcPts val="0"/>
              </a:spcAft>
              <a:buNone/>
            </a:pPr>
            <a:br>
              <a:rPr lang="es-ES" dirty="0"/>
            </a:br>
            <a:r>
              <a:rPr lang="es-ES" dirty="0"/>
              <a:t>“Al cambiar a </a:t>
            </a:r>
            <a:r>
              <a:rPr lang="es-ES" b="1" dirty="0"/>
              <a:t>vehículos de cero emisiones</a:t>
            </a:r>
            <a:r>
              <a:rPr lang="es-ES" dirty="0"/>
              <a:t>, electrificar los edificios y limpiar nuestra red eléctrica, no solo reducimos las emisiones de carbono, sino que también </a:t>
            </a:r>
            <a:r>
              <a:rPr lang="es-ES" b="1" dirty="0"/>
              <a:t>limpiamos el aire </a:t>
            </a:r>
            <a:r>
              <a:rPr lang="es-ES" dirty="0"/>
              <a:t>que los habitantes de Nevada respiran todos los días.”</a:t>
            </a:r>
          </a:p>
          <a:p>
            <a:pPr marL="0" lvl="0" indent="0" algn="l" rtl="0">
              <a:spcBef>
                <a:spcPts val="0"/>
              </a:spcBef>
              <a:spcAft>
                <a:spcPts val="0"/>
              </a:spcAft>
              <a:buNone/>
            </a:pPr>
            <a:br>
              <a:rPr lang="es-ES" dirty="0"/>
            </a:br>
            <a:r>
              <a:rPr lang="es-ES" dirty="0"/>
              <a:t>“Este es uno de los beneficios más inmediatos y locales de la acción climática. Mientras que los beneficios climáticos se manifiestan a nivel global y a lo largo del tiempo</a:t>
            </a:r>
            <a:r>
              <a:rPr lang="es-ES" b="1" dirty="0"/>
              <a:t>, las mejoras en la calidad del aire son locales y casi inmediatas</a:t>
            </a:r>
            <a:r>
              <a:rPr lang="es-ES" dirty="0"/>
              <a:t>.”</a:t>
            </a:r>
          </a:p>
          <a:p>
            <a:pPr marL="0" lvl="0" indent="0" algn="l" rtl="0">
              <a:spcBef>
                <a:spcPts val="0"/>
              </a:spcBef>
              <a:spcAft>
                <a:spcPts val="0"/>
              </a:spcAft>
              <a:buNone/>
            </a:pPr>
            <a:br>
              <a:rPr lang="es-ES" dirty="0"/>
            </a:br>
            <a:r>
              <a:rPr lang="es-ES" dirty="0"/>
              <a:t>“Ahora veremos cómo varían estas reducciones de co-contaminantes entre los escenarios y dónde podrían darse los mayores beneficios para la salud.”</a:t>
            </a:r>
            <a:endParaRPr dirty="0"/>
          </a:p>
        </p:txBody>
      </p:sp>
      <p:sp>
        <p:nvSpPr>
          <p:cNvPr id="1097" name="Google Shape;1097;g344f81b4da1_0_151: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43</a:t>
            </a:fld>
            <a:endParaRPr sz="14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99997bcd97_1_1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14" name="Google Shape;1114;g399997bcd97_1_10: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1200"/>
              </a:spcBef>
              <a:spcAft>
                <a:spcPts val="1200"/>
              </a:spcAft>
              <a:buNone/>
            </a:pPr>
            <a:endParaRPr dirty="0"/>
          </a:p>
        </p:txBody>
      </p:sp>
      <p:sp>
        <p:nvSpPr>
          <p:cNvPr id="1115" name="Google Shape;1115;g399997bcd97_1_10: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44</a:t>
            </a:fld>
            <a:endParaRPr sz="14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99997bcd97_1_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25" name="Google Shape;1125;g399997bcd97_1_0: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1200"/>
              </a:spcBef>
              <a:spcAft>
                <a:spcPts val="1200"/>
              </a:spcAft>
              <a:buNone/>
            </a:pPr>
            <a:endParaRPr dirty="0"/>
          </a:p>
        </p:txBody>
      </p:sp>
      <p:sp>
        <p:nvSpPr>
          <p:cNvPr id="1126" name="Google Shape;1126;g399997bcd97_1_0: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45</a:t>
            </a:fld>
            <a:endParaRPr sz="14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3a2bc66786f_0_200: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35" name="Google Shape;1135;g3a2bc66786f_0_200: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15000"/>
              </a:lnSpc>
              <a:spcBef>
                <a:spcPts val="900"/>
              </a:spcBef>
              <a:spcAft>
                <a:spcPts val="0"/>
              </a:spcAft>
              <a:buNone/>
            </a:pPr>
            <a:endParaRPr b="1" dirty="0"/>
          </a:p>
        </p:txBody>
      </p:sp>
      <p:sp>
        <p:nvSpPr>
          <p:cNvPr id="1136" name="Google Shape;1136;g3a2bc66786f_0_200: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46</a:t>
            </a:fld>
            <a:endParaRPr sz="14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a371a382cf_0_7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44" name="Google Shape;1144;g3a371a382cf_0_7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1145" name="Google Shape;1145;g3a371a382cf_0_7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47</a:t>
            </a:fld>
            <a:endParaRPr sz="14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3a2bc66786f_0_25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53" name="Google Shape;1153;g3a2bc66786f_0_25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Font typeface="Arial"/>
              <a:buNone/>
            </a:pPr>
            <a:endParaRPr dirty="0">
              <a:solidFill>
                <a:schemeClr val="dk1"/>
              </a:solidFill>
            </a:endParaRPr>
          </a:p>
          <a:p>
            <a:pPr marL="0" lvl="0" indent="0" algn="l" rtl="0">
              <a:spcBef>
                <a:spcPts val="0"/>
              </a:spcBef>
              <a:spcAft>
                <a:spcPts val="0"/>
              </a:spcAft>
              <a:buNone/>
            </a:pPr>
            <a:endParaRPr dirty="0"/>
          </a:p>
        </p:txBody>
      </p:sp>
      <p:sp>
        <p:nvSpPr>
          <p:cNvPr id="1154" name="Google Shape;1154;g3a2bc66786f_0_25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48</a:t>
            </a:fld>
            <a:endParaRPr sz="14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52cfcbe110_0_73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63" name="Google Shape;1163;g352cfcbe110_0_739: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Font typeface="Arial"/>
              <a:buNone/>
            </a:pPr>
            <a:endParaRPr dirty="0">
              <a:solidFill>
                <a:schemeClr val="dk1"/>
              </a:solidFill>
            </a:endParaRPr>
          </a:p>
          <a:p>
            <a:pPr marL="0" lvl="0" indent="0" algn="l" rtl="0">
              <a:spcBef>
                <a:spcPts val="0"/>
              </a:spcBef>
              <a:spcAft>
                <a:spcPts val="0"/>
              </a:spcAft>
              <a:buNone/>
            </a:pPr>
            <a:endParaRPr dirty="0"/>
          </a:p>
        </p:txBody>
      </p:sp>
      <p:sp>
        <p:nvSpPr>
          <p:cNvPr id="1164" name="Google Shape;1164;g352cfcbe110_0_739: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49</a:t>
            </a:fld>
            <a:endParaRPr sz="14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56bfeaa778_0_107: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08" name="Google Shape;608;g356bfeaa778_0_107: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lnSpc>
                <a:spcPct val="120000"/>
              </a:lnSpc>
              <a:spcBef>
                <a:spcPts val="0"/>
              </a:spcBef>
              <a:spcAft>
                <a:spcPts val="0"/>
              </a:spcAft>
              <a:buClr>
                <a:schemeClr val="dk1"/>
              </a:buClr>
              <a:buFont typeface="Arial"/>
              <a:buNone/>
            </a:pPr>
            <a:endParaRPr dirty="0">
              <a:solidFill>
                <a:schemeClr val="dk1"/>
              </a:solidFill>
            </a:endParaRPr>
          </a:p>
        </p:txBody>
      </p:sp>
      <p:sp>
        <p:nvSpPr>
          <p:cNvPr id="609" name="Google Shape;609;g356bfeaa778_0_107: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5</a:t>
            </a:fld>
            <a:endParaRPr sz="14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7103cc7396_0_2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73" name="Google Shape;1173;g37103cc7396_0_24: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r>
              <a:rPr lang="en" u="sng">
                <a:solidFill>
                  <a:schemeClr val="hlink"/>
                </a:solidFill>
                <a:hlinkClick r:id="rId3"/>
              </a:rPr>
              <a:t>https://ssgcoop.typeform.com/to/YwX4Q2Aq</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1174" name="Google Shape;1174;g37103cc7396_0_24: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50</a:t>
            </a:fld>
            <a:endParaRPr sz="14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3a2bc66786f_0_145: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85" name="Google Shape;1185;g3a2bc66786f_0_145: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Font typeface="Arial"/>
              <a:buNone/>
            </a:pPr>
            <a:endParaRPr dirty="0">
              <a:solidFill>
                <a:schemeClr val="dk1"/>
              </a:solidFill>
            </a:endParaRPr>
          </a:p>
          <a:p>
            <a:pPr marL="0" lvl="0" indent="0" algn="l" rtl="0">
              <a:spcBef>
                <a:spcPts val="0"/>
              </a:spcBef>
              <a:spcAft>
                <a:spcPts val="0"/>
              </a:spcAft>
              <a:buNone/>
            </a:pPr>
            <a:endParaRPr dirty="0"/>
          </a:p>
        </p:txBody>
      </p:sp>
      <p:sp>
        <p:nvSpPr>
          <p:cNvPr id="1186" name="Google Shape;1186;g3a2bc66786f_0_145: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51</a:t>
            </a:fld>
            <a:endParaRPr sz="14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a2bc66786f_0_247: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17" name="Google Shape;617;g3a2bc66786f_0_247: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None/>
            </a:pPr>
            <a:endParaRPr dirty="0"/>
          </a:p>
        </p:txBody>
      </p:sp>
      <p:sp>
        <p:nvSpPr>
          <p:cNvPr id="618" name="Google Shape;618;g3a2bc66786f_0_247: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6</a:t>
            </a:fld>
            <a:endParaRPr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a2bc66786f_0_28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26" name="Google Shape;626;g3a2bc66786f_0_282: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27" name="Google Shape;627;g3a2bc66786f_0_282: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7</a:t>
            </a:fld>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a2bc66786f_0_26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38" name="Google Shape;638;g3a2bc66786f_0_264:notes"/>
          <p:cNvSpPr txBox="1">
            <a:spLocks noGrp="1"/>
          </p:cNvSpPr>
          <p:nvPr>
            <p:ph type="body" idx="1"/>
          </p:nvPr>
        </p:nvSpPr>
        <p:spPr>
          <a:xfrm>
            <a:off x="686101" y="4343719"/>
            <a:ext cx="5485800" cy="4113900"/>
          </a:xfrm>
          <a:prstGeom prst="rect">
            <a:avLst/>
          </a:prstGeom>
          <a:noFill/>
          <a:ln>
            <a:noFill/>
          </a:ln>
        </p:spPr>
        <p:txBody>
          <a:bodyPr spcFirstLastPara="1" wrap="square" lIns="86250" tIns="43125" rIns="86250" bIns="431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39" name="Google Shape;639;g3a2bc66786f_0_264:notes"/>
          <p:cNvSpPr txBox="1">
            <a:spLocks noGrp="1"/>
          </p:cNvSpPr>
          <p:nvPr>
            <p:ph type="sldNum" idx="12"/>
          </p:nvPr>
        </p:nvSpPr>
        <p:spPr>
          <a:xfrm>
            <a:off x="3884425" y="8685909"/>
            <a:ext cx="2972100" cy="456600"/>
          </a:xfrm>
          <a:prstGeom prst="rect">
            <a:avLst/>
          </a:prstGeom>
          <a:noFill/>
          <a:ln>
            <a:noFill/>
          </a:ln>
        </p:spPr>
        <p:txBody>
          <a:bodyPr spcFirstLastPara="1" wrap="square" lIns="86250" tIns="43125" rIns="86250" bIns="43125" anchor="b" anchorCtr="0">
            <a:noAutofit/>
          </a:bodyPr>
          <a:lstStyle/>
          <a:p>
            <a:pPr marL="0" lvl="0" indent="0" algn="r" rtl="0">
              <a:spcBef>
                <a:spcPts val="0"/>
              </a:spcBef>
              <a:spcAft>
                <a:spcPts val="0"/>
              </a:spcAft>
              <a:buNone/>
            </a:pPr>
            <a:fld id="{00000000-1234-1234-1234-123412341234}" type="slidenum">
              <a:rPr lang="en" sz="1400"/>
              <a:t>8</a:t>
            </a:fld>
            <a:endParaRPr sz="1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a2bc66786f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dirty="0"/>
          </a:p>
        </p:txBody>
      </p:sp>
      <p:sp>
        <p:nvSpPr>
          <p:cNvPr id="655" name="Google Shape;655;g3a2bc66786f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2" y="0"/>
            <a:ext cx="6317700" cy="2052600"/>
          </a:xfrm>
          <a:prstGeom prst="rect">
            <a:avLst/>
          </a:prstGeom>
        </p:spPr>
        <p:txBody>
          <a:bodyPr spcFirstLastPara="1" wrap="square" lIns="91425" tIns="91425" rIns="91425" bIns="91425" anchor="ctr"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1779150"/>
            <a:ext cx="42603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2400"/>
              <a:buFont typeface="Bricolage Grotesque"/>
              <a:buNone/>
              <a:defRPr sz="2400">
                <a:solidFill>
                  <a:schemeClr val="dk1"/>
                </a:solidFill>
                <a:latin typeface="Bricolage Grotesque"/>
                <a:ea typeface="Bricolage Grotesque"/>
                <a:cs typeface="Bricolage Grotesque"/>
                <a:sym typeface="Bricolage Grotesqu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12" name="Google Shape;12;p2"/>
          <p:cNvCxnSpPr/>
          <p:nvPr/>
        </p:nvCxnSpPr>
        <p:spPr>
          <a:xfrm rot="5400000">
            <a:off x="-2180268"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13" name="Google Shape;13;p2"/>
          <p:cNvCxnSpPr/>
          <p:nvPr/>
        </p:nvCxnSpPr>
        <p:spPr>
          <a:xfrm rot="5400000">
            <a:off x="-91583"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14" name="Google Shape;14;p2"/>
          <p:cNvCxnSpPr/>
          <p:nvPr/>
        </p:nvCxnSpPr>
        <p:spPr>
          <a:xfrm rot="5400000">
            <a:off x="1997101"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15" name="Google Shape;15;p2"/>
          <p:cNvCxnSpPr/>
          <p:nvPr/>
        </p:nvCxnSpPr>
        <p:spPr>
          <a:xfrm rot="5400000">
            <a:off x="4085785"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16" name="Google Shape;16;p2"/>
          <p:cNvCxnSpPr/>
          <p:nvPr/>
        </p:nvCxnSpPr>
        <p:spPr>
          <a:xfrm rot="5400000">
            <a:off x="6174470"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pic>
        <p:nvPicPr>
          <p:cNvPr id="17" name="Google Shape;17;p2" descr="Sustainability Solutions Group Wordmark"/>
          <p:cNvPicPr preferRelativeResize="0"/>
          <p:nvPr/>
        </p:nvPicPr>
        <p:blipFill>
          <a:blip r:embed="rId2">
            <a:alphaModFix/>
          </a:blip>
          <a:stretch>
            <a:fillRect/>
          </a:stretch>
        </p:blipFill>
        <p:spPr>
          <a:xfrm>
            <a:off x="397066" y="4499728"/>
            <a:ext cx="1142999" cy="261566"/>
          </a:xfrm>
          <a:prstGeom prst="rect">
            <a:avLst/>
          </a:prstGeom>
          <a:noFill/>
          <a:ln>
            <a:noFill/>
          </a:ln>
        </p:spPr>
      </p:pic>
      <p:sp>
        <p:nvSpPr>
          <p:cNvPr id="18" name="Google Shape;18;p2"/>
          <p:cNvSpPr txBox="1">
            <a:spLocks noGrp="1"/>
          </p:cNvSpPr>
          <p:nvPr>
            <p:ph type="subTitle" idx="2"/>
          </p:nvPr>
        </p:nvSpPr>
        <p:spPr>
          <a:xfrm>
            <a:off x="6660225" y="4414100"/>
            <a:ext cx="3471000" cy="26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900"/>
              <a:buNone/>
              <a:defRPr sz="900"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 name="Google Shape;19;p2"/>
          <p:cNvSpPr txBox="1">
            <a:spLocks noGrp="1"/>
          </p:cNvSpPr>
          <p:nvPr>
            <p:ph type="subTitle" idx="3"/>
          </p:nvPr>
        </p:nvSpPr>
        <p:spPr>
          <a:xfrm>
            <a:off x="4499650" y="4414100"/>
            <a:ext cx="2088600" cy="26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900"/>
              <a:buNone/>
              <a:defRPr sz="900"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xplainer slide">
  <p:cSld name="CUSTOM_2">
    <p:spTree>
      <p:nvGrpSpPr>
        <p:cNvPr id="1" name="Shape 148"/>
        <p:cNvGrpSpPr/>
        <p:nvPr/>
      </p:nvGrpSpPr>
      <p:grpSpPr>
        <a:xfrm>
          <a:off x="0" y="0"/>
          <a:ext cx="0" cy="0"/>
          <a:chOff x="0" y="0"/>
          <a:chExt cx="0" cy="0"/>
        </a:xfrm>
      </p:grpSpPr>
      <p:grpSp>
        <p:nvGrpSpPr>
          <p:cNvPr id="149" name="Google Shape;149;p11"/>
          <p:cNvGrpSpPr/>
          <p:nvPr/>
        </p:nvGrpSpPr>
        <p:grpSpPr>
          <a:xfrm>
            <a:off x="137100" y="125700"/>
            <a:ext cx="8869800" cy="4892100"/>
            <a:chOff x="137100" y="125700"/>
            <a:chExt cx="8869800" cy="4892100"/>
          </a:xfrm>
        </p:grpSpPr>
        <p:grpSp>
          <p:nvGrpSpPr>
            <p:cNvPr id="150" name="Google Shape;150;p11"/>
            <p:cNvGrpSpPr/>
            <p:nvPr/>
          </p:nvGrpSpPr>
          <p:grpSpPr>
            <a:xfrm>
              <a:off x="137100" y="4130700"/>
              <a:ext cx="1084300" cy="887100"/>
              <a:chOff x="1134900" y="-983900"/>
              <a:chExt cx="1084300" cy="887100"/>
            </a:xfrm>
          </p:grpSpPr>
          <p:sp>
            <p:nvSpPr>
              <p:cNvPr id="151" name="Google Shape;151;p11"/>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52" name="Google Shape;152;p11"/>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53" name="Google Shape;153;p11"/>
            <p:cNvGrpSpPr/>
            <p:nvPr/>
          </p:nvGrpSpPr>
          <p:grpSpPr>
            <a:xfrm rot="10800000">
              <a:off x="7922600" y="4130700"/>
              <a:ext cx="1084300" cy="887100"/>
              <a:chOff x="1134900" y="-983900"/>
              <a:chExt cx="1084300" cy="887100"/>
            </a:xfrm>
          </p:grpSpPr>
          <p:sp>
            <p:nvSpPr>
              <p:cNvPr id="154" name="Google Shape;154;p11"/>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55" name="Google Shape;155;p11"/>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56" name="Google Shape;156;p11"/>
            <p:cNvGrpSpPr/>
            <p:nvPr/>
          </p:nvGrpSpPr>
          <p:grpSpPr>
            <a:xfrm rot="10800000">
              <a:off x="7922600" y="125700"/>
              <a:ext cx="1084300" cy="887100"/>
              <a:chOff x="1134900" y="-983900"/>
              <a:chExt cx="1084300" cy="887100"/>
            </a:xfrm>
          </p:grpSpPr>
          <p:sp>
            <p:nvSpPr>
              <p:cNvPr id="157" name="Google Shape;157;p11"/>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58" name="Google Shape;158;p11"/>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59" name="Google Shape;159;p11"/>
            <p:cNvGrpSpPr/>
            <p:nvPr/>
          </p:nvGrpSpPr>
          <p:grpSpPr>
            <a:xfrm>
              <a:off x="137100" y="125700"/>
              <a:ext cx="1084300" cy="887100"/>
              <a:chOff x="1134900" y="-983900"/>
              <a:chExt cx="1084300" cy="887100"/>
            </a:xfrm>
          </p:grpSpPr>
          <p:sp>
            <p:nvSpPr>
              <p:cNvPr id="160" name="Google Shape;160;p11"/>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61" name="Google Shape;161;p11"/>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sp>
          <p:nvSpPr>
            <p:cNvPr id="162" name="Google Shape;162;p11"/>
            <p:cNvSpPr/>
            <p:nvPr/>
          </p:nvSpPr>
          <p:spPr>
            <a:xfrm>
              <a:off x="137100" y="125700"/>
              <a:ext cx="8869800" cy="48921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sp>
        <p:nvSpPr>
          <p:cNvPr id="163" name="Google Shape;163;p11"/>
          <p:cNvSpPr txBox="1">
            <a:spLocks noGrp="1"/>
          </p:cNvSpPr>
          <p:nvPr>
            <p:ph type="title"/>
          </p:nvPr>
        </p:nvSpPr>
        <p:spPr>
          <a:xfrm>
            <a:off x="394175" y="355025"/>
            <a:ext cx="2012100" cy="25167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15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64" name="Google Shape;164;p11"/>
          <p:cNvCxnSpPr/>
          <p:nvPr/>
        </p:nvCxnSpPr>
        <p:spPr>
          <a:xfrm rot="5400000">
            <a:off x="-1808419"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65" name="Google Shape;165;p11"/>
          <p:cNvCxnSpPr/>
          <p:nvPr/>
        </p:nvCxnSpPr>
        <p:spPr>
          <a:xfrm rot="5400000">
            <a:off x="280267"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66" name="Google Shape;166;p11"/>
          <p:cNvCxnSpPr/>
          <p:nvPr/>
        </p:nvCxnSpPr>
        <p:spPr>
          <a:xfrm rot="5400000">
            <a:off x="2368950"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67" name="Google Shape;167;p11"/>
          <p:cNvCxnSpPr/>
          <p:nvPr/>
        </p:nvCxnSpPr>
        <p:spPr>
          <a:xfrm rot="5400000">
            <a:off x="6546320"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68" name="Google Shape;168;p11"/>
          <p:cNvCxnSpPr/>
          <p:nvPr/>
        </p:nvCxnSpPr>
        <p:spPr>
          <a:xfrm rot="5400000">
            <a:off x="4457636"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sp>
        <p:nvSpPr>
          <p:cNvPr id="169" name="Google Shape;169;p11"/>
          <p:cNvSpPr txBox="1">
            <a:spLocks noGrp="1"/>
          </p:cNvSpPr>
          <p:nvPr>
            <p:ph type="subTitle" idx="1"/>
          </p:nvPr>
        </p:nvSpPr>
        <p:spPr>
          <a:xfrm>
            <a:off x="4654850" y="355025"/>
            <a:ext cx="3989700" cy="43128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xplainer slide 2">
  <p:cSld name="CUSTOM_2_2">
    <p:spTree>
      <p:nvGrpSpPr>
        <p:cNvPr id="1" name="Shape 171"/>
        <p:cNvGrpSpPr/>
        <p:nvPr/>
      </p:nvGrpSpPr>
      <p:grpSpPr>
        <a:xfrm>
          <a:off x="0" y="0"/>
          <a:ext cx="0" cy="0"/>
          <a:chOff x="0" y="0"/>
          <a:chExt cx="0" cy="0"/>
        </a:xfrm>
      </p:grpSpPr>
      <p:grpSp>
        <p:nvGrpSpPr>
          <p:cNvPr id="172" name="Google Shape;172;p12"/>
          <p:cNvGrpSpPr/>
          <p:nvPr/>
        </p:nvGrpSpPr>
        <p:grpSpPr>
          <a:xfrm>
            <a:off x="137100" y="125700"/>
            <a:ext cx="8869800" cy="4892100"/>
            <a:chOff x="137100" y="125700"/>
            <a:chExt cx="8869800" cy="4892100"/>
          </a:xfrm>
        </p:grpSpPr>
        <p:grpSp>
          <p:nvGrpSpPr>
            <p:cNvPr id="173" name="Google Shape;173;p12"/>
            <p:cNvGrpSpPr/>
            <p:nvPr/>
          </p:nvGrpSpPr>
          <p:grpSpPr>
            <a:xfrm>
              <a:off x="137100" y="4130700"/>
              <a:ext cx="1084300" cy="887100"/>
              <a:chOff x="1134900" y="-983900"/>
              <a:chExt cx="1084300" cy="887100"/>
            </a:xfrm>
          </p:grpSpPr>
          <p:sp>
            <p:nvSpPr>
              <p:cNvPr id="174" name="Google Shape;174;p12"/>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75" name="Google Shape;175;p12"/>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76" name="Google Shape;176;p12"/>
            <p:cNvGrpSpPr/>
            <p:nvPr/>
          </p:nvGrpSpPr>
          <p:grpSpPr>
            <a:xfrm rot="10800000">
              <a:off x="7922600" y="4130700"/>
              <a:ext cx="1084300" cy="887100"/>
              <a:chOff x="1134900" y="-983900"/>
              <a:chExt cx="1084300" cy="887100"/>
            </a:xfrm>
          </p:grpSpPr>
          <p:sp>
            <p:nvSpPr>
              <p:cNvPr id="177" name="Google Shape;177;p12"/>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78" name="Google Shape;178;p12"/>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79" name="Google Shape;179;p12"/>
            <p:cNvGrpSpPr/>
            <p:nvPr/>
          </p:nvGrpSpPr>
          <p:grpSpPr>
            <a:xfrm rot="10800000">
              <a:off x="7922600" y="125700"/>
              <a:ext cx="1084300" cy="887100"/>
              <a:chOff x="1134900" y="-983900"/>
              <a:chExt cx="1084300" cy="887100"/>
            </a:xfrm>
          </p:grpSpPr>
          <p:sp>
            <p:nvSpPr>
              <p:cNvPr id="180" name="Google Shape;180;p12"/>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81" name="Google Shape;181;p12"/>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grpSp>
          <p:nvGrpSpPr>
            <p:cNvPr id="182" name="Google Shape;182;p12"/>
            <p:cNvGrpSpPr/>
            <p:nvPr/>
          </p:nvGrpSpPr>
          <p:grpSpPr>
            <a:xfrm>
              <a:off x="137100" y="125700"/>
              <a:ext cx="1084300" cy="887100"/>
              <a:chOff x="1134900" y="-983900"/>
              <a:chExt cx="1084300" cy="887100"/>
            </a:xfrm>
          </p:grpSpPr>
          <p:sp>
            <p:nvSpPr>
              <p:cNvPr id="183" name="Google Shape;183;p12"/>
              <p:cNvSpPr/>
              <p:nvPr/>
            </p:nvSpPr>
            <p:spPr>
              <a:xfrm rot="5400000">
                <a:off x="1355500" y="-960500"/>
                <a:ext cx="887100" cy="8403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sp>
            <p:nvSpPr>
              <p:cNvPr id="184" name="Google Shape;184;p12"/>
              <p:cNvSpPr/>
              <p:nvPr/>
            </p:nvSpPr>
            <p:spPr>
              <a:xfrm rot="5400000">
                <a:off x="900150" y="-749150"/>
                <a:ext cx="887100" cy="4176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sp>
          <p:nvSpPr>
            <p:cNvPr id="185" name="Google Shape;185;p12"/>
            <p:cNvSpPr/>
            <p:nvPr/>
          </p:nvSpPr>
          <p:spPr>
            <a:xfrm>
              <a:off x="137100" y="125700"/>
              <a:ext cx="8869800" cy="4892100"/>
            </a:xfrm>
            <a:prstGeom prst="roundRect">
              <a:avLst>
                <a:gd name="adj" fmla="val 16667"/>
              </a:avLst>
            </a:prstGeom>
            <a:solidFill>
              <a:srgbClr val="F4F4F4"/>
            </a:solidFill>
            <a:ln w="9525" cap="flat" cmpd="sng">
              <a:solidFill>
                <a:srgbClr val="F4F4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rgbClr val="C6C6C6"/>
                </a:highlight>
                <a:latin typeface="Bricolage Grotesque"/>
                <a:ea typeface="Bricolage Grotesque"/>
                <a:cs typeface="Bricolage Grotesque"/>
                <a:sym typeface="Bricolage Grotesque"/>
              </a:endParaRPr>
            </a:p>
          </p:txBody>
        </p:sp>
      </p:grpSp>
      <p:sp>
        <p:nvSpPr>
          <p:cNvPr id="186" name="Google Shape;186;p12"/>
          <p:cNvSpPr txBox="1">
            <a:spLocks noGrp="1"/>
          </p:cNvSpPr>
          <p:nvPr>
            <p:ph type="title"/>
          </p:nvPr>
        </p:nvSpPr>
        <p:spPr>
          <a:xfrm>
            <a:off x="394175" y="355025"/>
            <a:ext cx="2012100" cy="25167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15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87" name="Google Shape;187;p12"/>
          <p:cNvCxnSpPr/>
          <p:nvPr/>
        </p:nvCxnSpPr>
        <p:spPr>
          <a:xfrm rot="5400000">
            <a:off x="-1808419"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88" name="Google Shape;188;p12"/>
          <p:cNvCxnSpPr/>
          <p:nvPr/>
        </p:nvCxnSpPr>
        <p:spPr>
          <a:xfrm rot="5400000">
            <a:off x="280267"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89" name="Google Shape;189;p12"/>
          <p:cNvCxnSpPr/>
          <p:nvPr/>
        </p:nvCxnSpPr>
        <p:spPr>
          <a:xfrm rot="5400000">
            <a:off x="2368950"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90" name="Google Shape;190;p12"/>
          <p:cNvCxnSpPr/>
          <p:nvPr/>
        </p:nvCxnSpPr>
        <p:spPr>
          <a:xfrm rot="5400000">
            <a:off x="6546320"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cxnSp>
        <p:nvCxnSpPr>
          <p:cNvPr id="191" name="Google Shape;191;p12"/>
          <p:cNvCxnSpPr/>
          <p:nvPr/>
        </p:nvCxnSpPr>
        <p:spPr>
          <a:xfrm rot="5400000">
            <a:off x="4457636" y="2465433"/>
            <a:ext cx="4405200" cy="0"/>
          </a:xfrm>
          <a:prstGeom prst="straightConnector1">
            <a:avLst/>
          </a:prstGeom>
          <a:solidFill>
            <a:srgbClr val="E5E7F0"/>
          </a:solidFill>
          <a:ln w="10575" cap="flat" cmpd="sng">
            <a:solidFill>
              <a:srgbClr val="DADADA"/>
            </a:solidFill>
            <a:prstDash val="solid"/>
            <a:round/>
            <a:headEnd type="none" w="sm" len="sm"/>
            <a:tailEnd type="none" w="sm" len="sm"/>
          </a:ln>
        </p:spPr>
      </p:cxnSp>
      <p:sp>
        <p:nvSpPr>
          <p:cNvPr id="192" name="Google Shape;192;p12"/>
          <p:cNvSpPr txBox="1">
            <a:spLocks noGrp="1"/>
          </p:cNvSpPr>
          <p:nvPr>
            <p:ph type="subTitle" idx="1"/>
          </p:nvPr>
        </p:nvSpPr>
        <p:spPr>
          <a:xfrm>
            <a:off x="2595400" y="355025"/>
            <a:ext cx="6049200" cy="4312800"/>
          </a:xfrm>
          <a:prstGeom prst="rect">
            <a:avLst/>
          </a:prstGeom>
        </p:spPr>
        <p:txBody>
          <a:bodyPr spcFirstLastPara="1" wrap="square" lIns="91425" tIns="91425" rIns="91425" bIns="91425" anchor="t" anchorCtr="0">
            <a:normAutofit/>
          </a:bodyPr>
          <a:lstStyle>
            <a:lvl1pPr lvl="0">
              <a:spcBef>
                <a:spcPts val="0"/>
              </a:spcBef>
              <a:spcAft>
                <a:spcPts val="0"/>
              </a:spcAft>
              <a:buSzPts val="15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94"/>
        <p:cNvGrpSpPr/>
        <p:nvPr/>
      </p:nvGrpSpPr>
      <p:grpSpPr>
        <a:xfrm>
          <a:off x="0" y="0"/>
          <a:ext cx="0" cy="0"/>
          <a:chOff x="0" y="0"/>
          <a:chExt cx="0" cy="0"/>
        </a:xfrm>
      </p:grpSpPr>
      <p:sp>
        <p:nvSpPr>
          <p:cNvPr id="195" name="Google Shape;195;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96"/>
        <p:cNvGrpSpPr/>
        <p:nvPr/>
      </p:nvGrpSpPr>
      <p:grpSpPr>
        <a:xfrm>
          <a:off x="0" y="0"/>
          <a:ext cx="0" cy="0"/>
          <a:chOff x="0" y="0"/>
          <a:chExt cx="0" cy="0"/>
        </a:xfrm>
      </p:grpSpPr>
      <p:sp>
        <p:nvSpPr>
          <p:cNvPr id="197" name="Google Shape;197;p14"/>
          <p:cNvSpPr txBox="1">
            <a:spLocks noGrp="1"/>
          </p:cNvSpPr>
          <p:nvPr>
            <p:ph type="ctrTitle"/>
          </p:nvPr>
        </p:nvSpPr>
        <p:spPr>
          <a:xfrm>
            <a:off x="685800" y="1597821"/>
            <a:ext cx="7772400" cy="11025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SzPts val="2800"/>
              <a:buNone/>
              <a:defRPr>
                <a:latin typeface="Gill Sans"/>
                <a:ea typeface="Gill Sans"/>
                <a:cs typeface="Gill Sans"/>
                <a:sym typeface="Gill San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98" name="Google Shape;198;p14"/>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rm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1200"/>
              </a:spcBef>
              <a:spcAft>
                <a:spcPts val="0"/>
              </a:spcAft>
              <a:buClr>
                <a:srgbClr val="888888"/>
              </a:buClr>
              <a:buSzPts val="1500"/>
              <a:buNone/>
              <a:defRPr>
                <a:solidFill>
                  <a:srgbClr val="888888"/>
                </a:solidFill>
              </a:defRPr>
            </a:lvl7pPr>
            <a:lvl8pPr lvl="7" algn="ctr">
              <a:spcBef>
                <a:spcPts val="1200"/>
              </a:spcBef>
              <a:spcAft>
                <a:spcPts val="0"/>
              </a:spcAft>
              <a:buClr>
                <a:srgbClr val="888888"/>
              </a:buClr>
              <a:buSzPts val="1500"/>
              <a:buNone/>
              <a:defRPr>
                <a:solidFill>
                  <a:srgbClr val="888888"/>
                </a:solidFill>
              </a:defRPr>
            </a:lvl8pPr>
            <a:lvl9pPr lvl="8" algn="ctr">
              <a:spcBef>
                <a:spcPts val="1200"/>
              </a:spcBef>
              <a:spcAft>
                <a:spcPts val="1200"/>
              </a:spcAft>
              <a:buClr>
                <a:srgbClr val="888888"/>
              </a:buClr>
              <a:buSzPts val="1500"/>
              <a:buNone/>
              <a:defRPr>
                <a:solidFill>
                  <a:srgbClr val="888888"/>
                </a:solidFill>
              </a:defRPr>
            </a:lvl9pPr>
          </a:lstStyle>
          <a:p>
            <a:endParaRPr/>
          </a:p>
        </p:txBody>
      </p:sp>
      <p:sp>
        <p:nvSpPr>
          <p:cNvPr id="199" name="Google Shape;199;p14"/>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dirty="0"/>
          </a:p>
        </p:txBody>
      </p:sp>
      <p:sp>
        <p:nvSpPr>
          <p:cNvPr id="200" name="Google Shape;200;p14"/>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01" name="Google Shape;201;p14"/>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rm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202" name="Google Shape;202;p14"/>
          <p:cNvGrpSpPr/>
          <p:nvPr/>
        </p:nvGrpSpPr>
        <p:grpSpPr>
          <a:xfrm>
            <a:off x="5985300" y="2457490"/>
            <a:ext cx="3158819" cy="2686159"/>
            <a:chOff x="7980400" y="3276653"/>
            <a:chExt cx="4211759" cy="3581545"/>
          </a:xfrm>
        </p:grpSpPr>
        <p:grpSp>
          <p:nvGrpSpPr>
            <p:cNvPr id="203" name="Google Shape;203;p14"/>
            <p:cNvGrpSpPr/>
            <p:nvPr/>
          </p:nvGrpSpPr>
          <p:grpSpPr>
            <a:xfrm>
              <a:off x="8662821" y="3276653"/>
              <a:ext cx="3529338" cy="3581545"/>
              <a:chOff x="4114800" y="1423987"/>
              <a:chExt cx="3961542" cy="4007547"/>
            </a:xfrm>
          </p:grpSpPr>
          <p:sp>
            <p:nvSpPr>
              <p:cNvPr id="204" name="Google Shape;204;p14"/>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05" name="Google Shape;205;p14"/>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06" name="Google Shape;206;p14"/>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07" name="Google Shape;207;p14"/>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08" name="Google Shape;208;p14"/>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09" name="Google Shape;209;p14"/>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0" name="Google Shape;210;p14"/>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211" name="Google Shape;211;p14"/>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212" name="Google Shape;212;p14"/>
          <p:cNvGrpSpPr/>
          <p:nvPr/>
        </p:nvGrpSpPr>
        <p:grpSpPr>
          <a:xfrm>
            <a:off x="0" y="9401"/>
            <a:ext cx="1411364" cy="2138122"/>
            <a:chOff x="10849" y="15178"/>
            <a:chExt cx="2200444" cy="3333523"/>
          </a:xfrm>
        </p:grpSpPr>
        <p:sp>
          <p:nvSpPr>
            <p:cNvPr id="213" name="Google Shape;213;p14"/>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4" name="Google Shape;214;p14"/>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5" name="Google Shape;215;p14"/>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6" name="Google Shape;216;p14"/>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7" name="Google Shape;217;p14"/>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8" name="Google Shape;218;p14"/>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19" name="Google Shape;219;p14"/>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p15"/>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22" name="Google Shape;222;p15"/>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rm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223" name="Google Shape;223;p15"/>
          <p:cNvGrpSpPr/>
          <p:nvPr/>
        </p:nvGrpSpPr>
        <p:grpSpPr>
          <a:xfrm>
            <a:off x="5985300" y="2457490"/>
            <a:ext cx="3158819" cy="2686159"/>
            <a:chOff x="7980400" y="3276653"/>
            <a:chExt cx="4211759" cy="3581545"/>
          </a:xfrm>
        </p:grpSpPr>
        <p:grpSp>
          <p:nvGrpSpPr>
            <p:cNvPr id="224" name="Google Shape;224;p15"/>
            <p:cNvGrpSpPr/>
            <p:nvPr/>
          </p:nvGrpSpPr>
          <p:grpSpPr>
            <a:xfrm>
              <a:off x="8662821" y="3276653"/>
              <a:ext cx="3529338" cy="3581545"/>
              <a:chOff x="4114800" y="1423987"/>
              <a:chExt cx="3961542" cy="4007547"/>
            </a:xfrm>
          </p:grpSpPr>
          <p:sp>
            <p:nvSpPr>
              <p:cNvPr id="225" name="Google Shape;225;p15"/>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26" name="Google Shape;226;p15"/>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27" name="Google Shape;227;p15"/>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28" name="Google Shape;228;p15"/>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29" name="Google Shape;229;p15"/>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0" name="Google Shape;230;p15"/>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1" name="Google Shape;231;p15"/>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232" name="Google Shape;232;p15"/>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233" name="Google Shape;233;p15"/>
          <p:cNvGrpSpPr/>
          <p:nvPr/>
        </p:nvGrpSpPr>
        <p:grpSpPr>
          <a:xfrm>
            <a:off x="0" y="9401"/>
            <a:ext cx="1411364" cy="2138122"/>
            <a:chOff x="10849" y="15178"/>
            <a:chExt cx="2200444" cy="3333523"/>
          </a:xfrm>
        </p:grpSpPr>
        <p:sp>
          <p:nvSpPr>
            <p:cNvPr id="234" name="Google Shape;234;p15"/>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5" name="Google Shape;235;p15"/>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6" name="Google Shape;236;p15"/>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7" name="Google Shape;237;p15"/>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8" name="Google Shape;238;p15"/>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39" name="Google Shape;239;p15"/>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40" name="Google Shape;240;p15"/>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
        <p:cNvGrpSpPr/>
        <p:nvPr/>
      </p:nvGrpSpPr>
      <p:grpSpPr>
        <a:xfrm>
          <a:off x="0" y="0"/>
          <a:ext cx="0" cy="0"/>
          <a:chOff x="0" y="0"/>
          <a:chExt cx="0" cy="0"/>
        </a:xfrm>
      </p:grpSpPr>
      <p:sp>
        <p:nvSpPr>
          <p:cNvPr id="250" name="Google Shape;250;p17"/>
          <p:cNvSpPr txBox="1">
            <a:spLocks noGrp="1"/>
          </p:cNvSpPr>
          <p:nvPr>
            <p:ph type="ctrTitle"/>
          </p:nvPr>
        </p:nvSpPr>
        <p:spPr>
          <a:xfrm>
            <a:off x="685800" y="1597821"/>
            <a:ext cx="7772400" cy="11025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atin typeface="Gill Sans"/>
                <a:ea typeface="Gill Sans"/>
                <a:cs typeface="Gill Sans"/>
                <a:sym typeface="Gill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251" name="Google Shape;251;p17"/>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52" name="Google Shape;252;p17"/>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53" name="Google Shape;253;p17"/>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54" name="Google Shape;254;p17"/>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255" name="Google Shape;255;p17"/>
          <p:cNvGrpSpPr/>
          <p:nvPr/>
        </p:nvGrpSpPr>
        <p:grpSpPr>
          <a:xfrm>
            <a:off x="5985300" y="2457490"/>
            <a:ext cx="3158819" cy="2686159"/>
            <a:chOff x="7980400" y="3276653"/>
            <a:chExt cx="4211759" cy="3581545"/>
          </a:xfrm>
        </p:grpSpPr>
        <p:grpSp>
          <p:nvGrpSpPr>
            <p:cNvPr id="256" name="Google Shape;256;p17"/>
            <p:cNvGrpSpPr/>
            <p:nvPr/>
          </p:nvGrpSpPr>
          <p:grpSpPr>
            <a:xfrm>
              <a:off x="8662821" y="3276653"/>
              <a:ext cx="3529338" cy="3581545"/>
              <a:chOff x="4114800" y="1423987"/>
              <a:chExt cx="3961542" cy="4007547"/>
            </a:xfrm>
          </p:grpSpPr>
          <p:sp>
            <p:nvSpPr>
              <p:cNvPr id="257" name="Google Shape;257;p1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58" name="Google Shape;258;p1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59" name="Google Shape;259;p1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0" name="Google Shape;260;p1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1" name="Google Shape;261;p1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2" name="Google Shape;262;p1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3" name="Google Shape;263;p1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264" name="Google Shape;264;p17"/>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265" name="Google Shape;265;p17"/>
          <p:cNvGrpSpPr/>
          <p:nvPr/>
        </p:nvGrpSpPr>
        <p:grpSpPr>
          <a:xfrm>
            <a:off x="0" y="9401"/>
            <a:ext cx="1411364" cy="2138122"/>
            <a:chOff x="10849" y="15178"/>
            <a:chExt cx="2200444" cy="3333523"/>
          </a:xfrm>
        </p:grpSpPr>
        <p:sp>
          <p:nvSpPr>
            <p:cNvPr id="266" name="Google Shape;266;p17"/>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7" name="Google Shape;267;p17"/>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8" name="Google Shape;268;p17"/>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69" name="Google Shape;269;p17"/>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70" name="Google Shape;270;p17"/>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71" name="Google Shape;271;p17"/>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72" name="Google Shape;272;p17"/>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
        <p:nvSpPr>
          <p:cNvPr id="274" name="Google Shape;274;p18"/>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75" name="Google Shape;275;p18"/>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276" name="Google Shape;276;p18"/>
          <p:cNvGrpSpPr/>
          <p:nvPr/>
        </p:nvGrpSpPr>
        <p:grpSpPr>
          <a:xfrm>
            <a:off x="5985300" y="2457490"/>
            <a:ext cx="3158819" cy="2686159"/>
            <a:chOff x="7980400" y="3276653"/>
            <a:chExt cx="4211759" cy="3581545"/>
          </a:xfrm>
        </p:grpSpPr>
        <p:grpSp>
          <p:nvGrpSpPr>
            <p:cNvPr id="277" name="Google Shape;277;p18"/>
            <p:cNvGrpSpPr/>
            <p:nvPr/>
          </p:nvGrpSpPr>
          <p:grpSpPr>
            <a:xfrm>
              <a:off x="8662821" y="3276653"/>
              <a:ext cx="3529338" cy="3581545"/>
              <a:chOff x="4114800" y="1423987"/>
              <a:chExt cx="3961542" cy="4007547"/>
            </a:xfrm>
          </p:grpSpPr>
          <p:sp>
            <p:nvSpPr>
              <p:cNvPr id="278" name="Google Shape;278;p18"/>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79" name="Google Shape;279;p18"/>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0" name="Google Shape;280;p18"/>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1" name="Google Shape;281;p18"/>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2" name="Google Shape;282;p18"/>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3" name="Google Shape;283;p18"/>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4" name="Google Shape;284;p18"/>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285" name="Google Shape;285;p18"/>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286" name="Google Shape;286;p18"/>
          <p:cNvGrpSpPr/>
          <p:nvPr/>
        </p:nvGrpSpPr>
        <p:grpSpPr>
          <a:xfrm>
            <a:off x="0" y="9401"/>
            <a:ext cx="1411364" cy="2138122"/>
            <a:chOff x="10849" y="15178"/>
            <a:chExt cx="2200444" cy="3333523"/>
          </a:xfrm>
        </p:grpSpPr>
        <p:sp>
          <p:nvSpPr>
            <p:cNvPr id="287" name="Google Shape;287;p18"/>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8" name="Google Shape;288;p18"/>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89" name="Google Shape;289;p18"/>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90" name="Google Shape;290;p18"/>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91" name="Google Shape;291;p18"/>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92" name="Google Shape;292;p18"/>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293" name="Google Shape;293;p18"/>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 Background Slide">
  <p:cSld name="Blue Background Slide">
    <p:spTree>
      <p:nvGrpSpPr>
        <p:cNvPr id="1" name="Shape 294"/>
        <p:cNvGrpSpPr/>
        <p:nvPr/>
      </p:nvGrpSpPr>
      <p:grpSpPr>
        <a:xfrm>
          <a:off x="0" y="0"/>
          <a:ext cx="0" cy="0"/>
          <a:chOff x="0" y="0"/>
          <a:chExt cx="0" cy="0"/>
        </a:xfrm>
      </p:grpSpPr>
      <p:sp>
        <p:nvSpPr>
          <p:cNvPr id="295" name="Google Shape;295;p19"/>
          <p:cNvSpPr/>
          <p:nvPr/>
        </p:nvSpPr>
        <p:spPr>
          <a:xfrm>
            <a:off x="0" y="1"/>
            <a:ext cx="9144000" cy="4572000"/>
          </a:xfrm>
          <a:prstGeom prst="rect">
            <a:avLst/>
          </a:prstGeom>
          <a:solidFill>
            <a:srgbClr val="32629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296" name="Google Shape;296;p19"/>
          <p:cNvSpPr txBox="1">
            <a:spLocks noGrp="1"/>
          </p:cNvSpPr>
          <p:nvPr>
            <p:ph type="ctrTitle"/>
          </p:nvPr>
        </p:nvSpPr>
        <p:spPr>
          <a:xfrm>
            <a:off x="685800" y="1597821"/>
            <a:ext cx="7772400" cy="11025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atin typeface="Gill Sans"/>
                <a:ea typeface="Gill Sans"/>
                <a:cs typeface="Gill Sans"/>
                <a:sym typeface="Gill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297" name="Google Shape;297;p19"/>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98" name="Google Shape;298;p19"/>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99" name="Google Shape;299;p19"/>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300" name="Google Shape;300;p1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301" name="Google Shape;301;p19"/>
          <p:cNvGrpSpPr/>
          <p:nvPr/>
        </p:nvGrpSpPr>
        <p:grpSpPr>
          <a:xfrm>
            <a:off x="5985300" y="2457490"/>
            <a:ext cx="3158819" cy="2686159"/>
            <a:chOff x="7980400" y="3276653"/>
            <a:chExt cx="4211759" cy="3581545"/>
          </a:xfrm>
        </p:grpSpPr>
        <p:grpSp>
          <p:nvGrpSpPr>
            <p:cNvPr id="302" name="Google Shape;302;p19"/>
            <p:cNvGrpSpPr/>
            <p:nvPr/>
          </p:nvGrpSpPr>
          <p:grpSpPr>
            <a:xfrm>
              <a:off x="8662821" y="3276653"/>
              <a:ext cx="3529338" cy="3581545"/>
              <a:chOff x="4114800" y="1423987"/>
              <a:chExt cx="3961542" cy="4007547"/>
            </a:xfrm>
          </p:grpSpPr>
          <p:sp>
            <p:nvSpPr>
              <p:cNvPr id="303" name="Google Shape;303;p19"/>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4" name="Google Shape;304;p19"/>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5" name="Google Shape;305;p19"/>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6" name="Google Shape;306;p19"/>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7" name="Google Shape;307;p19"/>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8" name="Google Shape;308;p19"/>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09" name="Google Shape;309;p19"/>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10" name="Google Shape;310;p19"/>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311" name="Google Shape;311;p19"/>
          <p:cNvGrpSpPr/>
          <p:nvPr/>
        </p:nvGrpSpPr>
        <p:grpSpPr>
          <a:xfrm>
            <a:off x="0" y="9401"/>
            <a:ext cx="1411364" cy="2138122"/>
            <a:chOff x="10849" y="15178"/>
            <a:chExt cx="2200444" cy="3333523"/>
          </a:xfrm>
        </p:grpSpPr>
        <p:sp>
          <p:nvSpPr>
            <p:cNvPr id="312" name="Google Shape;312;p19"/>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3" name="Google Shape;313;p19"/>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4" name="Google Shape;314;p19"/>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5" name="Google Shape;315;p19"/>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6" name="Google Shape;316;p19"/>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7" name="Google Shape;317;p19"/>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18" name="Google Shape;318;p19"/>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319"/>
        <p:cNvGrpSpPr/>
        <p:nvPr/>
      </p:nvGrpSpPr>
      <p:grpSpPr>
        <a:xfrm>
          <a:off x="0" y="0"/>
          <a:ext cx="0" cy="0"/>
          <a:chOff x="0" y="0"/>
          <a:chExt cx="0" cy="0"/>
        </a:xfrm>
      </p:grpSpPr>
      <p:sp>
        <p:nvSpPr>
          <p:cNvPr id="320" name="Google Shape;320;p20"/>
          <p:cNvSpPr>
            <a:spLocks noGrp="1"/>
          </p:cNvSpPr>
          <p:nvPr>
            <p:ph type="pic" idx="2"/>
          </p:nvPr>
        </p:nvSpPr>
        <p:spPr>
          <a:xfrm>
            <a:off x="785813" y="1032595"/>
            <a:ext cx="1556700" cy="1554900"/>
          </a:xfrm>
          <a:prstGeom prst="round2DiagRect">
            <a:avLst>
              <a:gd name="adj1" fmla="val 16667"/>
              <a:gd name="adj2" fmla="val 0"/>
            </a:avLst>
          </a:prstGeom>
          <a:noFill/>
          <a:ln>
            <a:noFill/>
          </a:ln>
        </p:spPr>
        <p:txBody>
          <a:bodyPr/>
          <a:lstStyle/>
          <a:p>
            <a:endParaRPr lang="en-US" dirty="0"/>
          </a:p>
        </p:txBody>
      </p:sp>
      <p:sp>
        <p:nvSpPr>
          <p:cNvPr id="321" name="Google Shape;321;p20"/>
          <p:cNvSpPr>
            <a:spLocks noGrp="1"/>
          </p:cNvSpPr>
          <p:nvPr>
            <p:ph type="pic" idx="3"/>
          </p:nvPr>
        </p:nvSpPr>
        <p:spPr>
          <a:xfrm>
            <a:off x="2791220" y="1032595"/>
            <a:ext cx="1556700" cy="1554900"/>
          </a:xfrm>
          <a:prstGeom prst="round2DiagRect">
            <a:avLst>
              <a:gd name="adj1" fmla="val 16667"/>
              <a:gd name="adj2" fmla="val 0"/>
            </a:avLst>
          </a:prstGeom>
          <a:noFill/>
          <a:ln>
            <a:noFill/>
          </a:ln>
        </p:spPr>
        <p:txBody>
          <a:bodyPr/>
          <a:lstStyle/>
          <a:p>
            <a:endParaRPr lang="en-US" dirty="0"/>
          </a:p>
        </p:txBody>
      </p:sp>
      <p:sp>
        <p:nvSpPr>
          <p:cNvPr id="322" name="Google Shape;322;p20"/>
          <p:cNvSpPr>
            <a:spLocks noGrp="1"/>
          </p:cNvSpPr>
          <p:nvPr>
            <p:ph type="pic" idx="4"/>
          </p:nvPr>
        </p:nvSpPr>
        <p:spPr>
          <a:xfrm>
            <a:off x="4795695" y="1032595"/>
            <a:ext cx="1556700" cy="1554900"/>
          </a:xfrm>
          <a:prstGeom prst="round2DiagRect">
            <a:avLst>
              <a:gd name="adj1" fmla="val 16667"/>
              <a:gd name="adj2" fmla="val 0"/>
            </a:avLst>
          </a:prstGeom>
          <a:noFill/>
          <a:ln>
            <a:noFill/>
          </a:ln>
        </p:spPr>
        <p:txBody>
          <a:bodyPr/>
          <a:lstStyle/>
          <a:p>
            <a:endParaRPr lang="en-US" dirty="0"/>
          </a:p>
        </p:txBody>
      </p:sp>
      <p:sp>
        <p:nvSpPr>
          <p:cNvPr id="323" name="Google Shape;323;p20"/>
          <p:cNvSpPr>
            <a:spLocks noGrp="1"/>
          </p:cNvSpPr>
          <p:nvPr>
            <p:ph type="pic" idx="5"/>
          </p:nvPr>
        </p:nvSpPr>
        <p:spPr>
          <a:xfrm>
            <a:off x="6792935" y="1032595"/>
            <a:ext cx="1556700" cy="1554900"/>
          </a:xfrm>
          <a:prstGeom prst="round2DiagRect">
            <a:avLst>
              <a:gd name="adj1" fmla="val 16667"/>
              <a:gd name="adj2" fmla="val 0"/>
            </a:avLst>
          </a:prstGeom>
          <a:noFill/>
          <a:ln>
            <a:noFill/>
          </a:ln>
        </p:spPr>
        <p:txBody>
          <a:bodyPr/>
          <a:lstStyle/>
          <a:p>
            <a:endParaRPr lang="en-US" dirty="0"/>
          </a:p>
        </p:txBody>
      </p:sp>
      <p:sp>
        <p:nvSpPr>
          <p:cNvPr id="324" name="Google Shape;324;p20"/>
          <p:cNvSpPr txBox="1">
            <a:spLocks noGrp="1"/>
          </p:cNvSpPr>
          <p:nvPr>
            <p:ph type="title"/>
          </p:nvPr>
        </p:nvSpPr>
        <p:spPr>
          <a:xfrm>
            <a:off x="898636" y="3469264"/>
            <a:ext cx="7491300" cy="11217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325" name="Google Shape;325;p20"/>
          <p:cNvSpPr txBox="1">
            <a:spLocks noGrp="1"/>
          </p:cNvSpPr>
          <p:nvPr>
            <p:ph type="body" idx="1"/>
          </p:nvPr>
        </p:nvSpPr>
        <p:spPr>
          <a:xfrm>
            <a:off x="785494" y="2752421"/>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26" name="Google Shape;326;p20"/>
          <p:cNvSpPr txBox="1">
            <a:spLocks noGrp="1"/>
          </p:cNvSpPr>
          <p:nvPr>
            <p:ph type="body" idx="6"/>
          </p:nvPr>
        </p:nvSpPr>
        <p:spPr>
          <a:xfrm>
            <a:off x="785494" y="2964459"/>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27" name="Google Shape;327;p20"/>
          <p:cNvSpPr txBox="1">
            <a:spLocks noGrp="1"/>
          </p:cNvSpPr>
          <p:nvPr>
            <p:ph type="body" idx="7"/>
          </p:nvPr>
        </p:nvSpPr>
        <p:spPr>
          <a:xfrm>
            <a:off x="2791220" y="2747829"/>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28" name="Google Shape;328;p20"/>
          <p:cNvSpPr txBox="1">
            <a:spLocks noGrp="1"/>
          </p:cNvSpPr>
          <p:nvPr>
            <p:ph type="body" idx="8"/>
          </p:nvPr>
        </p:nvSpPr>
        <p:spPr>
          <a:xfrm>
            <a:off x="2791220" y="2959868"/>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29" name="Google Shape;329;p20"/>
          <p:cNvSpPr txBox="1">
            <a:spLocks noGrp="1"/>
          </p:cNvSpPr>
          <p:nvPr>
            <p:ph type="body" idx="9"/>
          </p:nvPr>
        </p:nvSpPr>
        <p:spPr>
          <a:xfrm>
            <a:off x="4795695" y="2755047"/>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30" name="Google Shape;330;p20"/>
          <p:cNvSpPr txBox="1">
            <a:spLocks noGrp="1"/>
          </p:cNvSpPr>
          <p:nvPr>
            <p:ph type="body" idx="13"/>
          </p:nvPr>
        </p:nvSpPr>
        <p:spPr>
          <a:xfrm>
            <a:off x="4795695" y="2967086"/>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31" name="Google Shape;331;p20"/>
          <p:cNvSpPr txBox="1">
            <a:spLocks noGrp="1"/>
          </p:cNvSpPr>
          <p:nvPr>
            <p:ph type="body" idx="14"/>
          </p:nvPr>
        </p:nvSpPr>
        <p:spPr>
          <a:xfrm>
            <a:off x="6792935" y="2755047"/>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32" name="Google Shape;332;p20"/>
          <p:cNvSpPr txBox="1">
            <a:spLocks noGrp="1"/>
          </p:cNvSpPr>
          <p:nvPr>
            <p:ph type="body" idx="15"/>
          </p:nvPr>
        </p:nvSpPr>
        <p:spPr>
          <a:xfrm>
            <a:off x="6792935" y="2967086"/>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grpSp>
        <p:nvGrpSpPr>
          <p:cNvPr id="333" name="Google Shape;333;p20"/>
          <p:cNvGrpSpPr/>
          <p:nvPr/>
        </p:nvGrpSpPr>
        <p:grpSpPr>
          <a:xfrm>
            <a:off x="5985300" y="2457490"/>
            <a:ext cx="3158819" cy="2686159"/>
            <a:chOff x="7980400" y="3276653"/>
            <a:chExt cx="4211759" cy="3581545"/>
          </a:xfrm>
        </p:grpSpPr>
        <p:grpSp>
          <p:nvGrpSpPr>
            <p:cNvPr id="334" name="Google Shape;334;p20"/>
            <p:cNvGrpSpPr/>
            <p:nvPr/>
          </p:nvGrpSpPr>
          <p:grpSpPr>
            <a:xfrm>
              <a:off x="8662821" y="3276653"/>
              <a:ext cx="3529338" cy="3581545"/>
              <a:chOff x="4114800" y="1423987"/>
              <a:chExt cx="3961542" cy="4007547"/>
            </a:xfrm>
          </p:grpSpPr>
          <p:sp>
            <p:nvSpPr>
              <p:cNvPr id="335" name="Google Shape;335;p20"/>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36" name="Google Shape;336;p20"/>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37" name="Google Shape;337;p20"/>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38" name="Google Shape;338;p20"/>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39" name="Google Shape;339;p20"/>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0" name="Google Shape;340;p20"/>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1" name="Google Shape;341;p20"/>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42" name="Google Shape;342;p20"/>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343" name="Google Shape;343;p20"/>
          <p:cNvGrpSpPr/>
          <p:nvPr/>
        </p:nvGrpSpPr>
        <p:grpSpPr>
          <a:xfrm>
            <a:off x="0" y="9401"/>
            <a:ext cx="1411364" cy="2138122"/>
            <a:chOff x="10849" y="15178"/>
            <a:chExt cx="2200444" cy="3333523"/>
          </a:xfrm>
        </p:grpSpPr>
        <p:sp>
          <p:nvSpPr>
            <p:cNvPr id="344" name="Google Shape;344;p20"/>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5" name="Google Shape;345;p20"/>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6" name="Google Shape;346;p20"/>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7" name="Google Shape;347;p20"/>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8" name="Google Shape;348;p20"/>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49" name="Google Shape;349;p20"/>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50" name="Google Shape;350;p20"/>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51" name="Google Shape;351;p20"/>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spcAft>
                <a:spcPts val="0"/>
              </a:spcAft>
              <a:buNone/>
              <a:defRPr sz="900">
                <a:solidFill>
                  <a:schemeClr val="lt1"/>
                </a:solidFill>
                <a:latin typeface="Arial"/>
                <a:ea typeface="Arial"/>
                <a:cs typeface="Arial"/>
                <a:sym typeface="Arial"/>
              </a:defRPr>
            </a:lvl1pPr>
            <a:lvl2pPr marL="0" lvl="1" indent="0" algn="r">
              <a:spcBef>
                <a:spcPts val="0"/>
              </a:spcBef>
              <a:spcAft>
                <a:spcPts val="0"/>
              </a:spcAft>
              <a:buNone/>
              <a:defRPr sz="900">
                <a:solidFill>
                  <a:schemeClr val="lt1"/>
                </a:solidFill>
                <a:latin typeface="Arial"/>
                <a:ea typeface="Arial"/>
                <a:cs typeface="Arial"/>
                <a:sym typeface="Arial"/>
              </a:defRPr>
            </a:lvl2pPr>
            <a:lvl3pPr marL="0" lvl="2" indent="0" algn="r">
              <a:spcBef>
                <a:spcPts val="0"/>
              </a:spcBef>
              <a:spcAft>
                <a:spcPts val="0"/>
              </a:spcAft>
              <a:buNone/>
              <a:defRPr sz="900">
                <a:solidFill>
                  <a:schemeClr val="lt1"/>
                </a:solidFill>
                <a:latin typeface="Arial"/>
                <a:ea typeface="Arial"/>
                <a:cs typeface="Arial"/>
                <a:sym typeface="Arial"/>
              </a:defRPr>
            </a:lvl3pPr>
            <a:lvl4pPr marL="0" lvl="3" indent="0" algn="r">
              <a:spcBef>
                <a:spcPts val="0"/>
              </a:spcBef>
              <a:spcAft>
                <a:spcPts val="0"/>
              </a:spcAft>
              <a:buNone/>
              <a:defRPr sz="900">
                <a:solidFill>
                  <a:schemeClr val="lt1"/>
                </a:solidFill>
                <a:latin typeface="Arial"/>
                <a:ea typeface="Arial"/>
                <a:cs typeface="Arial"/>
                <a:sym typeface="Arial"/>
              </a:defRPr>
            </a:lvl4pPr>
            <a:lvl5pPr marL="0" lvl="4" indent="0" algn="r">
              <a:spcBef>
                <a:spcPts val="0"/>
              </a:spcBef>
              <a:spcAft>
                <a:spcPts val="0"/>
              </a:spcAft>
              <a:buNone/>
              <a:defRPr sz="900">
                <a:solidFill>
                  <a:schemeClr val="lt1"/>
                </a:solidFill>
                <a:latin typeface="Arial"/>
                <a:ea typeface="Arial"/>
                <a:cs typeface="Arial"/>
                <a:sym typeface="Arial"/>
              </a:defRPr>
            </a:lvl5pPr>
            <a:lvl6pPr marL="0" lvl="5" indent="0" algn="r">
              <a:spcBef>
                <a:spcPts val="0"/>
              </a:spcBef>
              <a:spcAft>
                <a:spcPts val="0"/>
              </a:spcAft>
              <a:buNone/>
              <a:defRPr sz="900">
                <a:solidFill>
                  <a:schemeClr val="lt1"/>
                </a:solidFill>
                <a:latin typeface="Arial"/>
                <a:ea typeface="Arial"/>
                <a:cs typeface="Arial"/>
                <a:sym typeface="Arial"/>
              </a:defRPr>
            </a:lvl6pPr>
            <a:lvl7pPr marL="0" lvl="6" indent="0" algn="r">
              <a:spcBef>
                <a:spcPts val="0"/>
              </a:spcBef>
              <a:spcAft>
                <a:spcPts val="0"/>
              </a:spcAft>
              <a:buNone/>
              <a:defRPr sz="900">
                <a:solidFill>
                  <a:schemeClr val="lt1"/>
                </a:solidFill>
                <a:latin typeface="Arial"/>
                <a:ea typeface="Arial"/>
                <a:cs typeface="Arial"/>
                <a:sym typeface="Arial"/>
              </a:defRPr>
            </a:lvl7pPr>
            <a:lvl8pPr marL="0" lvl="7" indent="0" algn="r">
              <a:spcBef>
                <a:spcPts val="0"/>
              </a:spcBef>
              <a:spcAft>
                <a:spcPts val="0"/>
              </a:spcAft>
              <a:buNone/>
              <a:defRPr sz="900">
                <a:solidFill>
                  <a:schemeClr val="lt1"/>
                </a:solidFill>
                <a:latin typeface="Arial"/>
                <a:ea typeface="Arial"/>
                <a:cs typeface="Arial"/>
                <a:sym typeface="Arial"/>
              </a:defRPr>
            </a:lvl8pPr>
            <a:lvl9pPr marL="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am Dark Background">
  <p:cSld name="Team Dark Background">
    <p:spTree>
      <p:nvGrpSpPr>
        <p:cNvPr id="1" name="Shape 352"/>
        <p:cNvGrpSpPr/>
        <p:nvPr/>
      </p:nvGrpSpPr>
      <p:grpSpPr>
        <a:xfrm>
          <a:off x="0" y="0"/>
          <a:ext cx="0" cy="0"/>
          <a:chOff x="0" y="0"/>
          <a:chExt cx="0" cy="0"/>
        </a:xfrm>
      </p:grpSpPr>
      <p:sp>
        <p:nvSpPr>
          <p:cNvPr id="353" name="Google Shape;353;p21"/>
          <p:cNvSpPr>
            <a:spLocks noGrp="1"/>
          </p:cNvSpPr>
          <p:nvPr>
            <p:ph type="pic" idx="2"/>
          </p:nvPr>
        </p:nvSpPr>
        <p:spPr>
          <a:xfrm>
            <a:off x="785813" y="1032595"/>
            <a:ext cx="1556700" cy="1554900"/>
          </a:xfrm>
          <a:prstGeom prst="round2DiagRect">
            <a:avLst>
              <a:gd name="adj1" fmla="val 16667"/>
              <a:gd name="adj2" fmla="val 0"/>
            </a:avLst>
          </a:prstGeom>
          <a:noFill/>
          <a:ln>
            <a:noFill/>
          </a:ln>
        </p:spPr>
        <p:txBody>
          <a:bodyPr/>
          <a:lstStyle/>
          <a:p>
            <a:endParaRPr lang="en-US" dirty="0"/>
          </a:p>
        </p:txBody>
      </p:sp>
      <p:sp>
        <p:nvSpPr>
          <p:cNvPr id="354" name="Google Shape;354;p21"/>
          <p:cNvSpPr>
            <a:spLocks noGrp="1"/>
          </p:cNvSpPr>
          <p:nvPr>
            <p:ph type="pic" idx="3"/>
          </p:nvPr>
        </p:nvSpPr>
        <p:spPr>
          <a:xfrm>
            <a:off x="2791220" y="1032595"/>
            <a:ext cx="1556700" cy="1554900"/>
          </a:xfrm>
          <a:prstGeom prst="round2DiagRect">
            <a:avLst>
              <a:gd name="adj1" fmla="val 16667"/>
              <a:gd name="adj2" fmla="val 0"/>
            </a:avLst>
          </a:prstGeom>
          <a:noFill/>
          <a:ln>
            <a:noFill/>
          </a:ln>
        </p:spPr>
        <p:txBody>
          <a:bodyPr/>
          <a:lstStyle/>
          <a:p>
            <a:endParaRPr lang="en-US" dirty="0"/>
          </a:p>
        </p:txBody>
      </p:sp>
      <p:sp>
        <p:nvSpPr>
          <p:cNvPr id="355" name="Google Shape;355;p21"/>
          <p:cNvSpPr>
            <a:spLocks noGrp="1"/>
          </p:cNvSpPr>
          <p:nvPr>
            <p:ph type="pic" idx="4"/>
          </p:nvPr>
        </p:nvSpPr>
        <p:spPr>
          <a:xfrm>
            <a:off x="4795695" y="1032595"/>
            <a:ext cx="1556700" cy="1554900"/>
          </a:xfrm>
          <a:prstGeom prst="round2DiagRect">
            <a:avLst>
              <a:gd name="adj1" fmla="val 16667"/>
              <a:gd name="adj2" fmla="val 0"/>
            </a:avLst>
          </a:prstGeom>
          <a:noFill/>
          <a:ln>
            <a:noFill/>
          </a:ln>
        </p:spPr>
        <p:txBody>
          <a:bodyPr/>
          <a:lstStyle/>
          <a:p>
            <a:endParaRPr lang="en-US" dirty="0"/>
          </a:p>
        </p:txBody>
      </p:sp>
      <p:sp>
        <p:nvSpPr>
          <p:cNvPr id="356" name="Google Shape;356;p21"/>
          <p:cNvSpPr>
            <a:spLocks noGrp="1"/>
          </p:cNvSpPr>
          <p:nvPr>
            <p:ph type="pic" idx="5"/>
          </p:nvPr>
        </p:nvSpPr>
        <p:spPr>
          <a:xfrm>
            <a:off x="6792935" y="1032595"/>
            <a:ext cx="1556700" cy="1554900"/>
          </a:xfrm>
          <a:prstGeom prst="round2DiagRect">
            <a:avLst>
              <a:gd name="adj1" fmla="val 16667"/>
              <a:gd name="adj2" fmla="val 0"/>
            </a:avLst>
          </a:prstGeom>
          <a:noFill/>
          <a:ln>
            <a:noFill/>
          </a:ln>
        </p:spPr>
        <p:txBody>
          <a:bodyPr/>
          <a:lstStyle/>
          <a:p>
            <a:endParaRPr lang="en-US" dirty="0"/>
          </a:p>
        </p:txBody>
      </p:sp>
      <p:sp>
        <p:nvSpPr>
          <p:cNvPr id="357" name="Google Shape;357;p21"/>
          <p:cNvSpPr txBox="1">
            <a:spLocks noGrp="1"/>
          </p:cNvSpPr>
          <p:nvPr>
            <p:ph type="title"/>
          </p:nvPr>
        </p:nvSpPr>
        <p:spPr>
          <a:xfrm>
            <a:off x="898636" y="3469264"/>
            <a:ext cx="7491300" cy="11217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358" name="Google Shape;358;p21"/>
          <p:cNvSpPr txBox="1">
            <a:spLocks noGrp="1"/>
          </p:cNvSpPr>
          <p:nvPr>
            <p:ph type="body" idx="1"/>
          </p:nvPr>
        </p:nvSpPr>
        <p:spPr>
          <a:xfrm>
            <a:off x="785494" y="2752421"/>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59" name="Google Shape;359;p21"/>
          <p:cNvSpPr txBox="1">
            <a:spLocks noGrp="1"/>
          </p:cNvSpPr>
          <p:nvPr>
            <p:ph type="body" idx="6"/>
          </p:nvPr>
        </p:nvSpPr>
        <p:spPr>
          <a:xfrm>
            <a:off x="785494" y="2964459"/>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0" name="Google Shape;360;p21"/>
          <p:cNvSpPr txBox="1">
            <a:spLocks noGrp="1"/>
          </p:cNvSpPr>
          <p:nvPr>
            <p:ph type="body" idx="7"/>
          </p:nvPr>
        </p:nvSpPr>
        <p:spPr>
          <a:xfrm>
            <a:off x="2791220" y="2747829"/>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1" name="Google Shape;361;p21"/>
          <p:cNvSpPr txBox="1">
            <a:spLocks noGrp="1"/>
          </p:cNvSpPr>
          <p:nvPr>
            <p:ph type="body" idx="8"/>
          </p:nvPr>
        </p:nvSpPr>
        <p:spPr>
          <a:xfrm>
            <a:off x="2791220" y="2959868"/>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2" name="Google Shape;362;p21"/>
          <p:cNvSpPr txBox="1">
            <a:spLocks noGrp="1"/>
          </p:cNvSpPr>
          <p:nvPr>
            <p:ph type="body" idx="9"/>
          </p:nvPr>
        </p:nvSpPr>
        <p:spPr>
          <a:xfrm>
            <a:off x="4795695" y="2755047"/>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3" name="Google Shape;363;p21"/>
          <p:cNvSpPr txBox="1">
            <a:spLocks noGrp="1"/>
          </p:cNvSpPr>
          <p:nvPr>
            <p:ph type="body" idx="13"/>
          </p:nvPr>
        </p:nvSpPr>
        <p:spPr>
          <a:xfrm>
            <a:off x="4795695" y="2967086"/>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4" name="Google Shape;364;p21"/>
          <p:cNvSpPr txBox="1">
            <a:spLocks noGrp="1"/>
          </p:cNvSpPr>
          <p:nvPr>
            <p:ph type="body" idx="14"/>
          </p:nvPr>
        </p:nvSpPr>
        <p:spPr>
          <a:xfrm>
            <a:off x="6792935" y="2755047"/>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300"/>
              </a:spcBef>
              <a:spcAft>
                <a:spcPts val="0"/>
              </a:spcAft>
              <a:buClr>
                <a:schemeClr val="accent1"/>
              </a:buClr>
              <a:buSzPts val="1500"/>
              <a:buFont typeface="Arial"/>
              <a:buNone/>
              <a:defRPr sz="1500" b="0">
                <a:solidFill>
                  <a:schemeClr val="accent1"/>
                </a:solidFill>
                <a:latin typeface="Quattrocento Sans"/>
                <a:ea typeface="Quattrocento Sans"/>
                <a:cs typeface="Quattrocento Sans"/>
                <a:sym typeface="Quattrocento Sans"/>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65" name="Google Shape;365;p21"/>
          <p:cNvSpPr txBox="1">
            <a:spLocks noGrp="1"/>
          </p:cNvSpPr>
          <p:nvPr>
            <p:ph type="body" idx="15"/>
          </p:nvPr>
        </p:nvSpPr>
        <p:spPr>
          <a:xfrm>
            <a:off x="6792935" y="2967086"/>
            <a:ext cx="1556700" cy="205800"/>
          </a:xfrm>
          <a:prstGeom prst="rect">
            <a:avLst/>
          </a:prstGeom>
          <a:noFill/>
          <a:ln>
            <a:noFill/>
          </a:ln>
        </p:spPr>
        <p:txBody>
          <a:bodyPr spcFirstLastPara="1" wrap="square" lIns="68575" tIns="34275" rIns="68575" bIns="34275" anchor="ctr" anchorCtr="0">
            <a:noAutofit/>
          </a:bodyPr>
          <a:lstStyle>
            <a:lvl1pPr marL="457200" lvl="0" indent="-228600" algn="ctr">
              <a:spcBef>
                <a:spcPts val="200"/>
              </a:spcBef>
              <a:spcAft>
                <a:spcPts val="0"/>
              </a:spcAft>
              <a:buClr>
                <a:schemeClr val="dk1"/>
              </a:buClr>
              <a:buSzPts val="1200"/>
              <a:buFont typeface="Arial"/>
              <a:buNone/>
              <a:defRPr sz="1200" b="0">
                <a:solidFill>
                  <a:schemeClr val="dk1"/>
                </a:solidFill>
                <a:latin typeface="Arial"/>
                <a:ea typeface="Arial"/>
                <a:cs typeface="Arial"/>
                <a:sym typeface="Arial"/>
              </a:defRPr>
            </a:lvl1pPr>
            <a:lvl2pPr marL="914400" lvl="1" indent="-317500" algn="l">
              <a:spcBef>
                <a:spcPts val="300"/>
              </a:spcBef>
              <a:spcAft>
                <a:spcPts val="0"/>
              </a:spcAft>
              <a:buClr>
                <a:schemeClr val="dk1"/>
              </a:buClr>
              <a:buSzPts val="1400"/>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17500" algn="l">
              <a:spcBef>
                <a:spcPts val="300"/>
              </a:spcBef>
              <a:spcAft>
                <a:spcPts val="0"/>
              </a:spcAft>
              <a:buClr>
                <a:schemeClr val="dk1"/>
              </a:buClr>
              <a:buSzPts val="1400"/>
              <a:buChar char="»"/>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grpSp>
        <p:nvGrpSpPr>
          <p:cNvPr id="366" name="Google Shape;366;p21"/>
          <p:cNvGrpSpPr/>
          <p:nvPr/>
        </p:nvGrpSpPr>
        <p:grpSpPr>
          <a:xfrm>
            <a:off x="5984980" y="2457490"/>
            <a:ext cx="3158819" cy="2686159"/>
            <a:chOff x="7980400" y="3276653"/>
            <a:chExt cx="4211759" cy="3581545"/>
          </a:xfrm>
        </p:grpSpPr>
        <p:grpSp>
          <p:nvGrpSpPr>
            <p:cNvPr id="367" name="Google Shape;367;p21"/>
            <p:cNvGrpSpPr/>
            <p:nvPr/>
          </p:nvGrpSpPr>
          <p:grpSpPr>
            <a:xfrm>
              <a:off x="8662821" y="3276653"/>
              <a:ext cx="3529338" cy="3581545"/>
              <a:chOff x="4114800" y="1423987"/>
              <a:chExt cx="3961542" cy="4007547"/>
            </a:xfrm>
          </p:grpSpPr>
          <p:sp>
            <p:nvSpPr>
              <p:cNvPr id="368" name="Google Shape;368;p2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69" name="Google Shape;369;p2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0" name="Google Shape;370;p2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1" name="Google Shape;371;p2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2" name="Google Shape;372;p2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3" name="Google Shape;373;p2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4" name="Google Shape;374;p2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75" name="Google Shape;375;p21"/>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376" name="Google Shape;376;p21"/>
          <p:cNvGrpSpPr/>
          <p:nvPr/>
        </p:nvGrpSpPr>
        <p:grpSpPr>
          <a:xfrm>
            <a:off x="0" y="9401"/>
            <a:ext cx="1411364" cy="2138122"/>
            <a:chOff x="10849" y="15178"/>
            <a:chExt cx="2200444" cy="3333523"/>
          </a:xfrm>
        </p:grpSpPr>
        <p:sp>
          <p:nvSpPr>
            <p:cNvPr id="377" name="Google Shape;377;p21"/>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8" name="Google Shape;378;p21"/>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79" name="Google Shape;379;p21"/>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0" name="Google Shape;380;p21"/>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1" name="Google Shape;381;p21"/>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2" name="Google Shape;382;p21"/>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3" name="Google Shape;383;p21"/>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84" name="Google Shape;384;p21"/>
          <p:cNvSpPr/>
          <p:nvPr/>
        </p:nvSpPr>
        <p:spPr>
          <a:xfrm>
            <a:off x="0" y="1"/>
            <a:ext cx="9144000" cy="4572000"/>
          </a:xfrm>
          <a:prstGeom prst="rect">
            <a:avLst/>
          </a:prstGeom>
          <a:solidFill>
            <a:srgbClr val="32629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nvGrpSpPr>
          <p:cNvPr id="385" name="Google Shape;385;p21"/>
          <p:cNvGrpSpPr/>
          <p:nvPr/>
        </p:nvGrpSpPr>
        <p:grpSpPr>
          <a:xfrm>
            <a:off x="5985300" y="2457490"/>
            <a:ext cx="3158819" cy="2686159"/>
            <a:chOff x="7980400" y="3276653"/>
            <a:chExt cx="4211759" cy="3581545"/>
          </a:xfrm>
        </p:grpSpPr>
        <p:grpSp>
          <p:nvGrpSpPr>
            <p:cNvPr id="386" name="Google Shape;386;p21"/>
            <p:cNvGrpSpPr/>
            <p:nvPr/>
          </p:nvGrpSpPr>
          <p:grpSpPr>
            <a:xfrm>
              <a:off x="8662821" y="3276653"/>
              <a:ext cx="3529338" cy="3581545"/>
              <a:chOff x="4114800" y="1423987"/>
              <a:chExt cx="3961542" cy="4007547"/>
            </a:xfrm>
          </p:grpSpPr>
          <p:sp>
            <p:nvSpPr>
              <p:cNvPr id="387" name="Google Shape;387;p2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8" name="Google Shape;388;p2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89" name="Google Shape;389;p2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90" name="Google Shape;390;p2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91" name="Google Shape;391;p2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92" name="Google Shape;392;p2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393" name="Google Shape;393;p2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394" name="Google Shape;394;p21"/>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sp>
        <p:nvSpPr>
          <p:cNvPr id="395" name="Google Shape;395;p21"/>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spcAft>
                <a:spcPts val="0"/>
              </a:spcAft>
              <a:buNone/>
              <a:defRPr sz="900">
                <a:solidFill>
                  <a:schemeClr val="lt1"/>
                </a:solidFill>
                <a:latin typeface="Arial"/>
                <a:ea typeface="Arial"/>
                <a:cs typeface="Arial"/>
                <a:sym typeface="Arial"/>
              </a:defRPr>
            </a:lvl1pPr>
            <a:lvl2pPr marL="0" lvl="1" indent="0" algn="r">
              <a:spcBef>
                <a:spcPts val="0"/>
              </a:spcBef>
              <a:spcAft>
                <a:spcPts val="0"/>
              </a:spcAft>
              <a:buNone/>
              <a:defRPr sz="900">
                <a:solidFill>
                  <a:schemeClr val="lt1"/>
                </a:solidFill>
                <a:latin typeface="Arial"/>
                <a:ea typeface="Arial"/>
                <a:cs typeface="Arial"/>
                <a:sym typeface="Arial"/>
              </a:defRPr>
            </a:lvl2pPr>
            <a:lvl3pPr marL="0" lvl="2" indent="0" algn="r">
              <a:spcBef>
                <a:spcPts val="0"/>
              </a:spcBef>
              <a:spcAft>
                <a:spcPts val="0"/>
              </a:spcAft>
              <a:buNone/>
              <a:defRPr sz="900">
                <a:solidFill>
                  <a:schemeClr val="lt1"/>
                </a:solidFill>
                <a:latin typeface="Arial"/>
                <a:ea typeface="Arial"/>
                <a:cs typeface="Arial"/>
                <a:sym typeface="Arial"/>
              </a:defRPr>
            </a:lvl3pPr>
            <a:lvl4pPr marL="0" lvl="3" indent="0" algn="r">
              <a:spcBef>
                <a:spcPts val="0"/>
              </a:spcBef>
              <a:spcAft>
                <a:spcPts val="0"/>
              </a:spcAft>
              <a:buNone/>
              <a:defRPr sz="900">
                <a:solidFill>
                  <a:schemeClr val="lt1"/>
                </a:solidFill>
                <a:latin typeface="Arial"/>
                <a:ea typeface="Arial"/>
                <a:cs typeface="Arial"/>
                <a:sym typeface="Arial"/>
              </a:defRPr>
            </a:lvl4pPr>
            <a:lvl5pPr marL="0" lvl="4" indent="0" algn="r">
              <a:spcBef>
                <a:spcPts val="0"/>
              </a:spcBef>
              <a:spcAft>
                <a:spcPts val="0"/>
              </a:spcAft>
              <a:buNone/>
              <a:defRPr sz="900">
                <a:solidFill>
                  <a:schemeClr val="lt1"/>
                </a:solidFill>
                <a:latin typeface="Arial"/>
                <a:ea typeface="Arial"/>
                <a:cs typeface="Arial"/>
                <a:sym typeface="Arial"/>
              </a:defRPr>
            </a:lvl5pPr>
            <a:lvl6pPr marL="0" lvl="5" indent="0" algn="r">
              <a:spcBef>
                <a:spcPts val="0"/>
              </a:spcBef>
              <a:spcAft>
                <a:spcPts val="0"/>
              </a:spcAft>
              <a:buNone/>
              <a:defRPr sz="900">
                <a:solidFill>
                  <a:schemeClr val="lt1"/>
                </a:solidFill>
                <a:latin typeface="Arial"/>
                <a:ea typeface="Arial"/>
                <a:cs typeface="Arial"/>
                <a:sym typeface="Arial"/>
              </a:defRPr>
            </a:lvl6pPr>
            <a:lvl7pPr marL="0" lvl="6" indent="0" algn="r">
              <a:spcBef>
                <a:spcPts val="0"/>
              </a:spcBef>
              <a:spcAft>
                <a:spcPts val="0"/>
              </a:spcAft>
              <a:buNone/>
              <a:defRPr sz="900">
                <a:solidFill>
                  <a:schemeClr val="lt1"/>
                </a:solidFill>
                <a:latin typeface="Arial"/>
                <a:ea typeface="Arial"/>
                <a:cs typeface="Arial"/>
                <a:sym typeface="Arial"/>
              </a:defRPr>
            </a:lvl7pPr>
            <a:lvl8pPr marL="0" lvl="7" indent="0" algn="r">
              <a:spcBef>
                <a:spcPts val="0"/>
              </a:spcBef>
              <a:spcAft>
                <a:spcPts val="0"/>
              </a:spcAft>
              <a:buNone/>
              <a:defRPr sz="900">
                <a:solidFill>
                  <a:schemeClr val="lt1"/>
                </a:solidFill>
                <a:latin typeface="Arial"/>
                <a:ea typeface="Arial"/>
                <a:cs typeface="Arial"/>
                <a:sym typeface="Arial"/>
              </a:defRPr>
            </a:lvl8pPr>
            <a:lvl9pPr marL="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chemeClr val="dk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311702" y="0"/>
            <a:ext cx="6317700" cy="20526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500"/>
              <a:buNone/>
              <a:defRPr sz="4500" b="1">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 name="Google Shape;23;p3"/>
          <p:cNvSpPr txBox="1">
            <a:spLocks noGrp="1"/>
          </p:cNvSpPr>
          <p:nvPr>
            <p:ph type="subTitle" idx="1"/>
          </p:nvPr>
        </p:nvSpPr>
        <p:spPr>
          <a:xfrm>
            <a:off x="311700" y="1779150"/>
            <a:ext cx="42603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Font typeface="Bricolage Grotesque"/>
              <a:buNone/>
              <a:defRPr sz="2400">
                <a:solidFill>
                  <a:schemeClr val="lt1"/>
                </a:solidFill>
                <a:latin typeface="Bricolage Grotesque"/>
                <a:ea typeface="Bricolage Grotesque"/>
                <a:cs typeface="Bricolage Grotesque"/>
                <a:sym typeface="Bricolage Grotesqu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cxnSp>
        <p:nvCxnSpPr>
          <p:cNvPr id="24" name="Google Shape;24;p3"/>
          <p:cNvCxnSpPr/>
          <p:nvPr/>
        </p:nvCxnSpPr>
        <p:spPr>
          <a:xfrm rot="5400000">
            <a:off x="-2180268"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25" name="Google Shape;25;p3"/>
          <p:cNvCxnSpPr/>
          <p:nvPr/>
        </p:nvCxnSpPr>
        <p:spPr>
          <a:xfrm rot="5400000">
            <a:off x="-91583"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26" name="Google Shape;26;p3"/>
          <p:cNvCxnSpPr/>
          <p:nvPr/>
        </p:nvCxnSpPr>
        <p:spPr>
          <a:xfrm rot="5400000">
            <a:off x="1997101"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27" name="Google Shape;27;p3"/>
          <p:cNvCxnSpPr/>
          <p:nvPr/>
        </p:nvCxnSpPr>
        <p:spPr>
          <a:xfrm rot="5400000">
            <a:off x="4085785"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cxnSp>
        <p:nvCxnSpPr>
          <p:cNvPr id="28" name="Google Shape;28;p3"/>
          <p:cNvCxnSpPr/>
          <p:nvPr/>
        </p:nvCxnSpPr>
        <p:spPr>
          <a:xfrm rot="5400000">
            <a:off x="6174470" y="2574450"/>
            <a:ext cx="5148900" cy="0"/>
          </a:xfrm>
          <a:prstGeom prst="straightConnector1">
            <a:avLst/>
          </a:prstGeom>
          <a:solidFill>
            <a:srgbClr val="ED80B2"/>
          </a:solidFill>
          <a:ln w="9525" cap="flat" cmpd="sng">
            <a:solidFill>
              <a:srgbClr val="DADADA"/>
            </a:solidFill>
            <a:prstDash val="solid"/>
            <a:round/>
            <a:headEnd type="none" w="sm" len="sm"/>
            <a:tailEnd type="none" w="sm" len="sm"/>
          </a:ln>
        </p:spPr>
      </p:cxnSp>
      <p:pic>
        <p:nvPicPr>
          <p:cNvPr id="29" name="Google Shape;29;p3" descr="https://pitch-assets-ccb95893-de3f-4266-973c-20049231b248.s3.eu-west-1.amazonaws.com/08f64963-9ba2-47ae-a322-8abd5f2abb7e?pitch-bytes=91747&amp;pitch-content-type=image%2Fpng"/>
          <p:cNvPicPr preferRelativeResize="0"/>
          <p:nvPr/>
        </p:nvPicPr>
        <p:blipFill rotWithShape="1">
          <a:blip r:embed="rId2">
            <a:alphaModFix/>
          </a:blip>
          <a:srcRect/>
          <a:stretch/>
        </p:blipFill>
        <p:spPr>
          <a:xfrm>
            <a:off x="397066" y="4499715"/>
            <a:ext cx="1142999" cy="261592"/>
          </a:xfrm>
          <a:prstGeom prst="rect">
            <a:avLst/>
          </a:prstGeom>
          <a:noFill/>
          <a:ln>
            <a:noFill/>
          </a:ln>
        </p:spPr>
      </p:pic>
      <p:sp>
        <p:nvSpPr>
          <p:cNvPr id="30" name="Google Shape;30;p3"/>
          <p:cNvSpPr txBox="1">
            <a:spLocks noGrp="1"/>
          </p:cNvSpPr>
          <p:nvPr>
            <p:ph type="subTitle" idx="2"/>
          </p:nvPr>
        </p:nvSpPr>
        <p:spPr>
          <a:xfrm>
            <a:off x="6660225" y="4414100"/>
            <a:ext cx="3471000" cy="26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800"/>
              <a:buNone/>
              <a:defRPr sz="800" b="1">
                <a:solidFill>
                  <a:schemeClr val="lt1"/>
                </a:solidFill>
              </a:defRPr>
            </a:lvl1pPr>
            <a:lvl2pPr lvl="1" algn="ctr">
              <a:lnSpc>
                <a:spcPct val="100000"/>
              </a:lnSpc>
              <a:spcBef>
                <a:spcPts val="0"/>
              </a:spcBef>
              <a:spcAft>
                <a:spcPts val="0"/>
              </a:spcAft>
              <a:buClr>
                <a:schemeClr val="lt1"/>
              </a:buClr>
              <a:buSzPts val="800"/>
              <a:buNone/>
              <a:defRPr sz="800">
                <a:solidFill>
                  <a:schemeClr val="lt1"/>
                </a:solidFill>
              </a:defRPr>
            </a:lvl2pPr>
            <a:lvl3pPr lvl="2" algn="ctr">
              <a:lnSpc>
                <a:spcPct val="100000"/>
              </a:lnSpc>
              <a:spcBef>
                <a:spcPts val="0"/>
              </a:spcBef>
              <a:spcAft>
                <a:spcPts val="0"/>
              </a:spcAft>
              <a:buClr>
                <a:schemeClr val="lt1"/>
              </a:buClr>
              <a:buSzPts val="800"/>
              <a:buNone/>
              <a:defRPr sz="800">
                <a:solidFill>
                  <a:schemeClr val="lt1"/>
                </a:solidFill>
              </a:defRPr>
            </a:lvl3pPr>
            <a:lvl4pPr lvl="3" algn="ctr">
              <a:lnSpc>
                <a:spcPct val="100000"/>
              </a:lnSpc>
              <a:spcBef>
                <a:spcPts val="0"/>
              </a:spcBef>
              <a:spcAft>
                <a:spcPts val="0"/>
              </a:spcAft>
              <a:buClr>
                <a:schemeClr val="lt1"/>
              </a:buClr>
              <a:buSzPts val="800"/>
              <a:buNone/>
              <a:defRPr sz="800">
                <a:solidFill>
                  <a:schemeClr val="lt1"/>
                </a:solidFill>
              </a:defRPr>
            </a:lvl4pPr>
            <a:lvl5pPr lvl="4" algn="ctr">
              <a:lnSpc>
                <a:spcPct val="100000"/>
              </a:lnSpc>
              <a:spcBef>
                <a:spcPts val="0"/>
              </a:spcBef>
              <a:spcAft>
                <a:spcPts val="0"/>
              </a:spcAft>
              <a:buClr>
                <a:schemeClr val="lt1"/>
              </a:buClr>
              <a:buSzPts val="800"/>
              <a:buNone/>
              <a:defRPr sz="800">
                <a:solidFill>
                  <a:schemeClr val="lt1"/>
                </a:solidFill>
              </a:defRPr>
            </a:lvl5pPr>
            <a:lvl6pPr lvl="5" algn="ctr">
              <a:lnSpc>
                <a:spcPct val="100000"/>
              </a:lnSpc>
              <a:spcBef>
                <a:spcPts val="0"/>
              </a:spcBef>
              <a:spcAft>
                <a:spcPts val="0"/>
              </a:spcAft>
              <a:buClr>
                <a:schemeClr val="lt1"/>
              </a:buClr>
              <a:buSzPts val="800"/>
              <a:buNone/>
              <a:defRPr sz="800">
                <a:solidFill>
                  <a:schemeClr val="lt1"/>
                </a:solidFill>
              </a:defRPr>
            </a:lvl6pPr>
            <a:lvl7pPr lvl="6" algn="ctr">
              <a:lnSpc>
                <a:spcPct val="100000"/>
              </a:lnSpc>
              <a:spcBef>
                <a:spcPts val="0"/>
              </a:spcBef>
              <a:spcAft>
                <a:spcPts val="0"/>
              </a:spcAft>
              <a:buClr>
                <a:schemeClr val="lt1"/>
              </a:buClr>
              <a:buSzPts val="800"/>
              <a:buNone/>
              <a:defRPr sz="800">
                <a:solidFill>
                  <a:schemeClr val="lt1"/>
                </a:solidFill>
              </a:defRPr>
            </a:lvl7pPr>
            <a:lvl8pPr lvl="7" algn="ctr">
              <a:lnSpc>
                <a:spcPct val="100000"/>
              </a:lnSpc>
              <a:spcBef>
                <a:spcPts val="0"/>
              </a:spcBef>
              <a:spcAft>
                <a:spcPts val="0"/>
              </a:spcAft>
              <a:buClr>
                <a:schemeClr val="lt1"/>
              </a:buClr>
              <a:buSzPts val="800"/>
              <a:buNone/>
              <a:defRPr sz="800">
                <a:solidFill>
                  <a:schemeClr val="lt1"/>
                </a:solidFill>
              </a:defRPr>
            </a:lvl8pPr>
            <a:lvl9pPr lvl="8" algn="ctr">
              <a:lnSpc>
                <a:spcPct val="100000"/>
              </a:lnSpc>
              <a:spcBef>
                <a:spcPts val="0"/>
              </a:spcBef>
              <a:spcAft>
                <a:spcPts val="0"/>
              </a:spcAft>
              <a:buClr>
                <a:schemeClr val="lt1"/>
              </a:buClr>
              <a:buSzPts val="800"/>
              <a:buNone/>
              <a:defRPr sz="800">
                <a:solidFill>
                  <a:schemeClr val="lt1"/>
                </a:solidFill>
              </a:defRPr>
            </a:lvl9pPr>
          </a:lstStyle>
          <a:p>
            <a:endParaRPr/>
          </a:p>
        </p:txBody>
      </p:sp>
      <p:sp>
        <p:nvSpPr>
          <p:cNvPr id="31" name="Google Shape;31;p3"/>
          <p:cNvSpPr txBox="1">
            <a:spLocks noGrp="1"/>
          </p:cNvSpPr>
          <p:nvPr>
            <p:ph type="subTitle" idx="3"/>
          </p:nvPr>
        </p:nvSpPr>
        <p:spPr>
          <a:xfrm>
            <a:off x="4499650" y="4414100"/>
            <a:ext cx="2088600" cy="26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800"/>
              <a:buNone/>
              <a:defRPr sz="800" b="1">
                <a:solidFill>
                  <a:schemeClr val="lt1"/>
                </a:solidFill>
              </a:defRPr>
            </a:lvl1pPr>
            <a:lvl2pPr lvl="1" algn="ctr">
              <a:lnSpc>
                <a:spcPct val="100000"/>
              </a:lnSpc>
              <a:spcBef>
                <a:spcPts val="0"/>
              </a:spcBef>
              <a:spcAft>
                <a:spcPts val="0"/>
              </a:spcAft>
              <a:buClr>
                <a:schemeClr val="lt1"/>
              </a:buClr>
              <a:buSzPts val="800"/>
              <a:buNone/>
              <a:defRPr sz="800">
                <a:solidFill>
                  <a:schemeClr val="lt1"/>
                </a:solidFill>
              </a:defRPr>
            </a:lvl2pPr>
            <a:lvl3pPr lvl="2" algn="ctr">
              <a:lnSpc>
                <a:spcPct val="100000"/>
              </a:lnSpc>
              <a:spcBef>
                <a:spcPts val="0"/>
              </a:spcBef>
              <a:spcAft>
                <a:spcPts val="0"/>
              </a:spcAft>
              <a:buClr>
                <a:schemeClr val="lt1"/>
              </a:buClr>
              <a:buSzPts val="800"/>
              <a:buNone/>
              <a:defRPr sz="800">
                <a:solidFill>
                  <a:schemeClr val="lt1"/>
                </a:solidFill>
              </a:defRPr>
            </a:lvl3pPr>
            <a:lvl4pPr lvl="3" algn="ctr">
              <a:lnSpc>
                <a:spcPct val="100000"/>
              </a:lnSpc>
              <a:spcBef>
                <a:spcPts val="0"/>
              </a:spcBef>
              <a:spcAft>
                <a:spcPts val="0"/>
              </a:spcAft>
              <a:buClr>
                <a:schemeClr val="lt1"/>
              </a:buClr>
              <a:buSzPts val="800"/>
              <a:buNone/>
              <a:defRPr sz="800">
                <a:solidFill>
                  <a:schemeClr val="lt1"/>
                </a:solidFill>
              </a:defRPr>
            </a:lvl4pPr>
            <a:lvl5pPr lvl="4" algn="ctr">
              <a:lnSpc>
                <a:spcPct val="100000"/>
              </a:lnSpc>
              <a:spcBef>
                <a:spcPts val="0"/>
              </a:spcBef>
              <a:spcAft>
                <a:spcPts val="0"/>
              </a:spcAft>
              <a:buClr>
                <a:schemeClr val="lt1"/>
              </a:buClr>
              <a:buSzPts val="800"/>
              <a:buNone/>
              <a:defRPr sz="800">
                <a:solidFill>
                  <a:schemeClr val="lt1"/>
                </a:solidFill>
              </a:defRPr>
            </a:lvl5pPr>
            <a:lvl6pPr lvl="5" algn="ctr">
              <a:lnSpc>
                <a:spcPct val="100000"/>
              </a:lnSpc>
              <a:spcBef>
                <a:spcPts val="0"/>
              </a:spcBef>
              <a:spcAft>
                <a:spcPts val="0"/>
              </a:spcAft>
              <a:buClr>
                <a:schemeClr val="lt1"/>
              </a:buClr>
              <a:buSzPts val="800"/>
              <a:buNone/>
              <a:defRPr sz="800">
                <a:solidFill>
                  <a:schemeClr val="lt1"/>
                </a:solidFill>
              </a:defRPr>
            </a:lvl6pPr>
            <a:lvl7pPr lvl="6" algn="ctr">
              <a:lnSpc>
                <a:spcPct val="100000"/>
              </a:lnSpc>
              <a:spcBef>
                <a:spcPts val="0"/>
              </a:spcBef>
              <a:spcAft>
                <a:spcPts val="0"/>
              </a:spcAft>
              <a:buClr>
                <a:schemeClr val="lt1"/>
              </a:buClr>
              <a:buSzPts val="800"/>
              <a:buNone/>
              <a:defRPr sz="800">
                <a:solidFill>
                  <a:schemeClr val="lt1"/>
                </a:solidFill>
              </a:defRPr>
            </a:lvl7pPr>
            <a:lvl8pPr lvl="7" algn="ctr">
              <a:lnSpc>
                <a:spcPct val="100000"/>
              </a:lnSpc>
              <a:spcBef>
                <a:spcPts val="0"/>
              </a:spcBef>
              <a:spcAft>
                <a:spcPts val="0"/>
              </a:spcAft>
              <a:buClr>
                <a:schemeClr val="lt1"/>
              </a:buClr>
              <a:buSzPts val="800"/>
              <a:buNone/>
              <a:defRPr sz="800">
                <a:solidFill>
                  <a:schemeClr val="lt1"/>
                </a:solidFill>
              </a:defRPr>
            </a:lvl8pPr>
            <a:lvl9pPr lvl="8" algn="ctr">
              <a:lnSpc>
                <a:spcPct val="100000"/>
              </a:lnSpc>
              <a:spcBef>
                <a:spcPts val="0"/>
              </a:spcBef>
              <a:spcAft>
                <a:spcPts val="0"/>
              </a:spcAft>
              <a:buClr>
                <a:schemeClr val="lt1"/>
              </a:buClr>
              <a:buSzPts val="800"/>
              <a:buNone/>
              <a:defRPr sz="800">
                <a:solidFill>
                  <a:schemeClr val="lt1"/>
                </a:solidFill>
              </a:defRPr>
            </a:lvl9pPr>
          </a:lstStyle>
          <a:p>
            <a:endParaRPr/>
          </a:p>
        </p:txBody>
      </p:sp>
      <p:sp>
        <p:nvSpPr>
          <p:cNvPr id="32" name="Google Shape;32;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with image">
  <p:cSld name="Title and Content with image">
    <p:spTree>
      <p:nvGrpSpPr>
        <p:cNvPr id="1" name="Shape 396"/>
        <p:cNvGrpSpPr/>
        <p:nvPr/>
      </p:nvGrpSpPr>
      <p:grpSpPr>
        <a:xfrm>
          <a:off x="0" y="0"/>
          <a:ext cx="0" cy="0"/>
          <a:chOff x="0" y="0"/>
          <a:chExt cx="0" cy="0"/>
        </a:xfrm>
      </p:grpSpPr>
      <p:sp>
        <p:nvSpPr>
          <p:cNvPr id="397" name="Google Shape;397;p22"/>
          <p:cNvSpPr txBox="1">
            <a:spLocks noGrp="1"/>
          </p:cNvSpPr>
          <p:nvPr>
            <p:ph type="title"/>
          </p:nvPr>
        </p:nvSpPr>
        <p:spPr>
          <a:xfrm>
            <a:off x="617220" y="617220"/>
            <a:ext cx="3703200" cy="1440300"/>
          </a:xfrm>
          <a:prstGeom prst="rect">
            <a:avLst/>
          </a:prstGeom>
          <a:noFill/>
          <a:ln>
            <a:noFill/>
          </a:ln>
        </p:spPr>
        <p:txBody>
          <a:bodyPr spcFirstLastPara="1" wrap="square" lIns="68575" tIns="34275" rIns="68575" bIns="34275" anchor="b" anchorCtr="0">
            <a:normAutofit/>
          </a:bodyPr>
          <a:lstStyle>
            <a:lvl1pPr lvl="0" algn="ctr">
              <a:spcBef>
                <a:spcPts val="0"/>
              </a:spcBef>
              <a:spcAft>
                <a:spcPts val="0"/>
              </a:spcAft>
              <a:buSzPts val="1100"/>
              <a:buNone/>
              <a:defRPr sz="2400" b="1">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398" name="Google Shape;398;p22"/>
          <p:cNvSpPr txBox="1">
            <a:spLocks noGrp="1"/>
          </p:cNvSpPr>
          <p:nvPr>
            <p:ph type="body" idx="1"/>
          </p:nvPr>
        </p:nvSpPr>
        <p:spPr>
          <a:xfrm>
            <a:off x="4697730" y="617220"/>
            <a:ext cx="3833700" cy="2674500"/>
          </a:xfrm>
          <a:prstGeom prst="rect">
            <a:avLst/>
          </a:prstGeom>
          <a:noFill/>
          <a:ln>
            <a:noFill/>
          </a:ln>
        </p:spPr>
        <p:txBody>
          <a:bodyPr spcFirstLastPara="1" wrap="square" lIns="68575" tIns="34275" rIns="68575" bIns="34275" anchor="t" anchorCtr="0">
            <a:noAutofit/>
          </a:bodyPr>
          <a:lstStyle>
            <a:lvl1pPr marL="457200" lvl="0" indent="-317500" algn="l">
              <a:spcBef>
                <a:spcPts val="300"/>
              </a:spcBef>
              <a:spcAft>
                <a:spcPts val="0"/>
              </a:spcAft>
              <a:buClr>
                <a:schemeClr val="lt1"/>
              </a:buClr>
              <a:buSzPts val="1400"/>
              <a:buChar char="•"/>
              <a:defRPr sz="1400">
                <a:solidFill>
                  <a:schemeClr val="lt1"/>
                </a:solidFill>
              </a:defRPr>
            </a:lvl1pPr>
            <a:lvl2pPr marL="914400" lvl="1" indent="-304800" algn="l">
              <a:spcBef>
                <a:spcPts val="200"/>
              </a:spcBef>
              <a:spcAft>
                <a:spcPts val="0"/>
              </a:spcAft>
              <a:buClr>
                <a:schemeClr val="lt1"/>
              </a:buClr>
              <a:buSzPts val="1200"/>
              <a:buChar char="–"/>
              <a:defRPr sz="1200">
                <a:solidFill>
                  <a:schemeClr val="lt1"/>
                </a:solidFill>
              </a:defRPr>
            </a:lvl2pPr>
            <a:lvl3pPr marL="1371600" lvl="2" indent="-298450" algn="l">
              <a:spcBef>
                <a:spcPts val="200"/>
              </a:spcBef>
              <a:spcAft>
                <a:spcPts val="0"/>
              </a:spcAft>
              <a:buClr>
                <a:schemeClr val="lt1"/>
              </a:buClr>
              <a:buSzPts val="1100"/>
              <a:buChar char="•"/>
              <a:defRPr sz="1100">
                <a:solidFill>
                  <a:schemeClr val="lt1"/>
                </a:solidFill>
              </a:defRPr>
            </a:lvl3pPr>
            <a:lvl4pPr marL="1828800" lvl="3" indent="-298450" algn="l">
              <a:spcBef>
                <a:spcPts val="200"/>
              </a:spcBef>
              <a:spcAft>
                <a:spcPts val="0"/>
              </a:spcAft>
              <a:buClr>
                <a:schemeClr val="lt1"/>
              </a:buClr>
              <a:buSzPts val="1100"/>
              <a:buChar char="–"/>
              <a:defRPr sz="1100">
                <a:solidFill>
                  <a:schemeClr val="lt1"/>
                </a:solidFill>
              </a:defRPr>
            </a:lvl4pPr>
            <a:lvl5pPr marL="2286000" lvl="4" indent="-298450" algn="l">
              <a:spcBef>
                <a:spcPts val="200"/>
              </a:spcBef>
              <a:spcAft>
                <a:spcPts val="0"/>
              </a:spcAft>
              <a:buClr>
                <a:schemeClr val="lt1"/>
              </a:buClr>
              <a:buSzPts val="1100"/>
              <a:buChar char="»"/>
              <a:defRPr sz="1100">
                <a:solidFill>
                  <a:schemeClr val="lt1"/>
                </a:solidFill>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399" name="Google Shape;399;p22"/>
          <p:cNvSpPr>
            <a:spLocks noGrp="1"/>
          </p:cNvSpPr>
          <p:nvPr>
            <p:ph type="pic" idx="2"/>
          </p:nvPr>
        </p:nvSpPr>
        <p:spPr>
          <a:xfrm>
            <a:off x="1" y="3353562"/>
            <a:ext cx="9144000" cy="1789800"/>
          </a:xfrm>
          <a:prstGeom prst="rect">
            <a:avLst/>
          </a:prstGeom>
          <a:noFill/>
          <a:ln>
            <a:noFill/>
          </a:ln>
        </p:spPr>
        <p:txBody>
          <a:bodyPr/>
          <a:lstStyle/>
          <a:p>
            <a:endParaRPr lang="en-US" dirty="0"/>
          </a:p>
        </p:txBody>
      </p:sp>
      <p:sp>
        <p:nvSpPr>
          <p:cNvPr id="400" name="Google Shape;400;p22"/>
          <p:cNvSpPr txBox="1">
            <a:spLocks noGrp="1"/>
          </p:cNvSpPr>
          <p:nvPr>
            <p:ph type="ftr" idx="11"/>
          </p:nvPr>
        </p:nvSpPr>
        <p:spPr>
          <a:xfrm>
            <a:off x="130302" y="4690872"/>
            <a:ext cx="30861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lt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401" name="Google Shape;401;p22"/>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spcAft>
                <a:spcPts val="0"/>
              </a:spcAft>
              <a:buNone/>
              <a:defRPr sz="900">
                <a:solidFill>
                  <a:schemeClr val="lt1"/>
                </a:solidFill>
                <a:latin typeface="Arial"/>
                <a:ea typeface="Arial"/>
                <a:cs typeface="Arial"/>
                <a:sym typeface="Arial"/>
              </a:defRPr>
            </a:lvl1pPr>
            <a:lvl2pPr marL="0" lvl="1" indent="0" algn="r">
              <a:spcBef>
                <a:spcPts val="0"/>
              </a:spcBef>
              <a:spcAft>
                <a:spcPts val="0"/>
              </a:spcAft>
              <a:buNone/>
              <a:defRPr sz="900">
                <a:solidFill>
                  <a:schemeClr val="lt1"/>
                </a:solidFill>
                <a:latin typeface="Arial"/>
                <a:ea typeface="Arial"/>
                <a:cs typeface="Arial"/>
                <a:sym typeface="Arial"/>
              </a:defRPr>
            </a:lvl2pPr>
            <a:lvl3pPr marL="0" lvl="2" indent="0" algn="r">
              <a:spcBef>
                <a:spcPts val="0"/>
              </a:spcBef>
              <a:spcAft>
                <a:spcPts val="0"/>
              </a:spcAft>
              <a:buNone/>
              <a:defRPr sz="900">
                <a:solidFill>
                  <a:schemeClr val="lt1"/>
                </a:solidFill>
                <a:latin typeface="Arial"/>
                <a:ea typeface="Arial"/>
                <a:cs typeface="Arial"/>
                <a:sym typeface="Arial"/>
              </a:defRPr>
            </a:lvl3pPr>
            <a:lvl4pPr marL="0" lvl="3" indent="0" algn="r">
              <a:spcBef>
                <a:spcPts val="0"/>
              </a:spcBef>
              <a:spcAft>
                <a:spcPts val="0"/>
              </a:spcAft>
              <a:buNone/>
              <a:defRPr sz="900">
                <a:solidFill>
                  <a:schemeClr val="lt1"/>
                </a:solidFill>
                <a:latin typeface="Arial"/>
                <a:ea typeface="Arial"/>
                <a:cs typeface="Arial"/>
                <a:sym typeface="Arial"/>
              </a:defRPr>
            </a:lvl4pPr>
            <a:lvl5pPr marL="0" lvl="4" indent="0" algn="r">
              <a:spcBef>
                <a:spcPts val="0"/>
              </a:spcBef>
              <a:spcAft>
                <a:spcPts val="0"/>
              </a:spcAft>
              <a:buNone/>
              <a:defRPr sz="900">
                <a:solidFill>
                  <a:schemeClr val="lt1"/>
                </a:solidFill>
                <a:latin typeface="Arial"/>
                <a:ea typeface="Arial"/>
                <a:cs typeface="Arial"/>
                <a:sym typeface="Arial"/>
              </a:defRPr>
            </a:lvl5pPr>
            <a:lvl6pPr marL="0" lvl="5" indent="0" algn="r">
              <a:spcBef>
                <a:spcPts val="0"/>
              </a:spcBef>
              <a:spcAft>
                <a:spcPts val="0"/>
              </a:spcAft>
              <a:buNone/>
              <a:defRPr sz="900">
                <a:solidFill>
                  <a:schemeClr val="lt1"/>
                </a:solidFill>
                <a:latin typeface="Arial"/>
                <a:ea typeface="Arial"/>
                <a:cs typeface="Arial"/>
                <a:sym typeface="Arial"/>
              </a:defRPr>
            </a:lvl6pPr>
            <a:lvl7pPr marL="0" lvl="6" indent="0" algn="r">
              <a:spcBef>
                <a:spcPts val="0"/>
              </a:spcBef>
              <a:spcAft>
                <a:spcPts val="0"/>
              </a:spcAft>
              <a:buNone/>
              <a:defRPr sz="900">
                <a:solidFill>
                  <a:schemeClr val="lt1"/>
                </a:solidFill>
                <a:latin typeface="Arial"/>
                <a:ea typeface="Arial"/>
                <a:cs typeface="Arial"/>
                <a:sym typeface="Arial"/>
              </a:defRPr>
            </a:lvl7pPr>
            <a:lvl8pPr marL="0" lvl="7" indent="0" algn="r">
              <a:spcBef>
                <a:spcPts val="0"/>
              </a:spcBef>
              <a:spcAft>
                <a:spcPts val="0"/>
              </a:spcAft>
              <a:buNone/>
              <a:defRPr sz="900">
                <a:solidFill>
                  <a:schemeClr val="lt1"/>
                </a:solidFill>
                <a:latin typeface="Arial"/>
                <a:ea typeface="Arial"/>
                <a:cs typeface="Arial"/>
                <a:sym typeface="Arial"/>
              </a:defRPr>
            </a:lvl8pPr>
            <a:lvl9pPr marL="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402" name="Google Shape;402;p22"/>
          <p:cNvGrpSpPr/>
          <p:nvPr/>
        </p:nvGrpSpPr>
        <p:grpSpPr>
          <a:xfrm>
            <a:off x="5985300" y="2457490"/>
            <a:ext cx="3158819" cy="2686159"/>
            <a:chOff x="7980400" y="3276653"/>
            <a:chExt cx="4211759" cy="3581545"/>
          </a:xfrm>
        </p:grpSpPr>
        <p:grpSp>
          <p:nvGrpSpPr>
            <p:cNvPr id="403" name="Google Shape;403;p22"/>
            <p:cNvGrpSpPr/>
            <p:nvPr/>
          </p:nvGrpSpPr>
          <p:grpSpPr>
            <a:xfrm>
              <a:off x="8662821" y="3276653"/>
              <a:ext cx="3529338" cy="3581545"/>
              <a:chOff x="4114800" y="1423987"/>
              <a:chExt cx="3961542" cy="4007547"/>
            </a:xfrm>
          </p:grpSpPr>
          <p:sp>
            <p:nvSpPr>
              <p:cNvPr id="404" name="Google Shape;404;p22"/>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05" name="Google Shape;405;p22"/>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06" name="Google Shape;406;p22"/>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07" name="Google Shape;407;p22"/>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08" name="Google Shape;408;p22"/>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09" name="Google Shape;409;p22"/>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0" name="Google Shape;410;p22"/>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411" name="Google Shape;411;p22"/>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412" name="Google Shape;412;p22"/>
          <p:cNvGrpSpPr/>
          <p:nvPr/>
        </p:nvGrpSpPr>
        <p:grpSpPr>
          <a:xfrm>
            <a:off x="0" y="9401"/>
            <a:ext cx="1411364" cy="2138122"/>
            <a:chOff x="10849" y="15178"/>
            <a:chExt cx="2200444" cy="3333523"/>
          </a:xfrm>
        </p:grpSpPr>
        <p:sp>
          <p:nvSpPr>
            <p:cNvPr id="413" name="Google Shape;413;p22"/>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4" name="Google Shape;414;p22"/>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5" name="Google Shape;415;p22"/>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6" name="Google Shape;416;p22"/>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7" name="Google Shape;417;p22"/>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8" name="Google Shape;418;p22"/>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19" name="Google Shape;419;p22"/>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20"/>
        <p:cNvGrpSpPr/>
        <p:nvPr/>
      </p:nvGrpSpPr>
      <p:grpSpPr>
        <a:xfrm>
          <a:off x="0" y="0"/>
          <a:ext cx="0" cy="0"/>
          <a:chOff x="0" y="0"/>
          <a:chExt cx="0" cy="0"/>
        </a:xfrm>
      </p:grpSpPr>
      <p:sp>
        <p:nvSpPr>
          <p:cNvPr id="421" name="Google Shape;421;p23"/>
          <p:cNvSpPr txBox="1">
            <a:spLocks noGrp="1"/>
          </p:cNvSpPr>
          <p:nvPr>
            <p:ph type="title"/>
          </p:nvPr>
        </p:nvSpPr>
        <p:spPr>
          <a:xfrm>
            <a:off x="617220" y="617220"/>
            <a:ext cx="3566400" cy="30861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SzPts val="1100"/>
              <a:buNone/>
              <a:defRPr sz="4100" b="1">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422" name="Google Shape;422;p23"/>
          <p:cNvSpPr txBox="1">
            <a:spLocks noGrp="1"/>
          </p:cNvSpPr>
          <p:nvPr>
            <p:ph type="body" idx="1"/>
          </p:nvPr>
        </p:nvSpPr>
        <p:spPr>
          <a:xfrm>
            <a:off x="617220" y="3881628"/>
            <a:ext cx="3566400" cy="685800"/>
          </a:xfrm>
          <a:prstGeom prst="rect">
            <a:avLst/>
          </a:prstGeom>
          <a:noFill/>
          <a:ln>
            <a:noFill/>
          </a:ln>
        </p:spPr>
        <p:txBody>
          <a:bodyPr spcFirstLastPara="1" wrap="square" lIns="68575" tIns="34275" rIns="68575" bIns="34275" anchor="t" anchorCtr="0">
            <a:noAutofit/>
          </a:bodyPr>
          <a:lstStyle>
            <a:lvl1pPr marL="457200" lvl="0" indent="-228600" algn="r">
              <a:spcBef>
                <a:spcPts val="40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spcBef>
                <a:spcPts val="300"/>
              </a:spcBef>
              <a:spcAft>
                <a:spcPts val="0"/>
              </a:spcAft>
              <a:buClr>
                <a:srgbClr val="888888"/>
              </a:buClr>
              <a:buSzPts val="1500"/>
              <a:buNone/>
              <a:defRPr sz="1500">
                <a:solidFill>
                  <a:srgbClr val="888888"/>
                </a:solidFill>
              </a:defRPr>
            </a:lvl2pPr>
            <a:lvl3pPr marL="1371600" lvl="2" indent="-228600" algn="l">
              <a:spcBef>
                <a:spcPts val="300"/>
              </a:spcBef>
              <a:spcAft>
                <a:spcPts val="0"/>
              </a:spcAft>
              <a:buClr>
                <a:srgbClr val="888888"/>
              </a:buClr>
              <a:buSzPts val="1400"/>
              <a:buNone/>
              <a:defRPr sz="1400">
                <a:solidFill>
                  <a:srgbClr val="888888"/>
                </a:solidFill>
              </a:defRPr>
            </a:lvl3pPr>
            <a:lvl4pPr marL="1828800" lvl="3" indent="-228600" algn="l">
              <a:spcBef>
                <a:spcPts val="200"/>
              </a:spcBef>
              <a:spcAft>
                <a:spcPts val="0"/>
              </a:spcAft>
              <a:buClr>
                <a:srgbClr val="888888"/>
              </a:buClr>
              <a:buSzPts val="1200"/>
              <a:buNone/>
              <a:defRPr sz="1200">
                <a:solidFill>
                  <a:srgbClr val="888888"/>
                </a:solidFill>
              </a:defRPr>
            </a:lvl4pPr>
            <a:lvl5pPr marL="2286000" lvl="4" indent="-228600" algn="l">
              <a:spcBef>
                <a:spcPts val="200"/>
              </a:spcBef>
              <a:spcAft>
                <a:spcPts val="0"/>
              </a:spcAft>
              <a:buClr>
                <a:srgbClr val="888888"/>
              </a:buClr>
              <a:buSzPts val="1200"/>
              <a:buNone/>
              <a:defRPr sz="1200">
                <a:solidFill>
                  <a:srgbClr val="888888"/>
                </a:solidFill>
              </a:defRPr>
            </a:lvl5pPr>
            <a:lvl6pPr marL="2743200" lvl="5" indent="-228600" algn="l">
              <a:spcBef>
                <a:spcPts val="200"/>
              </a:spcBef>
              <a:spcAft>
                <a:spcPts val="0"/>
              </a:spcAft>
              <a:buClr>
                <a:srgbClr val="888888"/>
              </a:buClr>
              <a:buSzPts val="1200"/>
              <a:buNone/>
              <a:defRPr sz="1200">
                <a:solidFill>
                  <a:srgbClr val="888888"/>
                </a:solidFill>
              </a:defRPr>
            </a:lvl6pPr>
            <a:lvl7pPr marL="3200400" lvl="6" indent="-228600" algn="l">
              <a:spcBef>
                <a:spcPts val="200"/>
              </a:spcBef>
              <a:spcAft>
                <a:spcPts val="0"/>
              </a:spcAft>
              <a:buClr>
                <a:srgbClr val="888888"/>
              </a:buClr>
              <a:buSzPts val="1200"/>
              <a:buNone/>
              <a:defRPr sz="1200">
                <a:solidFill>
                  <a:srgbClr val="888888"/>
                </a:solidFill>
              </a:defRPr>
            </a:lvl7pPr>
            <a:lvl8pPr marL="3657600" lvl="7" indent="-228600" algn="l">
              <a:spcBef>
                <a:spcPts val="200"/>
              </a:spcBef>
              <a:spcAft>
                <a:spcPts val="0"/>
              </a:spcAft>
              <a:buClr>
                <a:srgbClr val="888888"/>
              </a:buClr>
              <a:buSzPts val="1200"/>
              <a:buNone/>
              <a:defRPr sz="1200">
                <a:solidFill>
                  <a:srgbClr val="888888"/>
                </a:solidFill>
              </a:defRPr>
            </a:lvl8pPr>
            <a:lvl9pPr marL="4114800" lvl="8" indent="-228600" algn="l">
              <a:spcBef>
                <a:spcPts val="200"/>
              </a:spcBef>
              <a:spcAft>
                <a:spcPts val="0"/>
              </a:spcAft>
              <a:buClr>
                <a:srgbClr val="888888"/>
              </a:buClr>
              <a:buSzPts val="1200"/>
              <a:buNone/>
              <a:defRPr sz="1200">
                <a:solidFill>
                  <a:srgbClr val="888888"/>
                </a:solidFill>
              </a:defRPr>
            </a:lvl9pPr>
          </a:lstStyle>
          <a:p>
            <a:endParaRPr/>
          </a:p>
        </p:txBody>
      </p:sp>
      <p:sp>
        <p:nvSpPr>
          <p:cNvPr id="423" name="Google Shape;423;p23"/>
          <p:cNvSpPr>
            <a:spLocks noGrp="1"/>
          </p:cNvSpPr>
          <p:nvPr>
            <p:ph type="pic" idx="2"/>
          </p:nvPr>
        </p:nvSpPr>
        <p:spPr>
          <a:xfrm>
            <a:off x="4572000" y="0"/>
            <a:ext cx="4572000" cy="5143500"/>
          </a:xfrm>
          <a:prstGeom prst="rect">
            <a:avLst/>
          </a:prstGeom>
          <a:solidFill>
            <a:srgbClr val="F2F2F2"/>
          </a:solidFill>
          <a:ln>
            <a:noFill/>
          </a:ln>
        </p:spPr>
        <p:txBody>
          <a:bodyPr/>
          <a:lstStyle/>
          <a:p>
            <a:endParaRPr lang="en-US" dirty="0"/>
          </a:p>
        </p:txBody>
      </p:sp>
      <p:grpSp>
        <p:nvGrpSpPr>
          <p:cNvPr id="424" name="Google Shape;424;p23"/>
          <p:cNvGrpSpPr/>
          <p:nvPr/>
        </p:nvGrpSpPr>
        <p:grpSpPr>
          <a:xfrm>
            <a:off x="5985300" y="2457490"/>
            <a:ext cx="3158819" cy="2686159"/>
            <a:chOff x="7980400" y="3276653"/>
            <a:chExt cx="4211759" cy="3581545"/>
          </a:xfrm>
        </p:grpSpPr>
        <p:grpSp>
          <p:nvGrpSpPr>
            <p:cNvPr id="425" name="Google Shape;425;p23"/>
            <p:cNvGrpSpPr/>
            <p:nvPr/>
          </p:nvGrpSpPr>
          <p:grpSpPr>
            <a:xfrm>
              <a:off x="8662821" y="3276653"/>
              <a:ext cx="3529338" cy="3581545"/>
              <a:chOff x="4114800" y="1423987"/>
              <a:chExt cx="3961542" cy="4007547"/>
            </a:xfrm>
          </p:grpSpPr>
          <p:sp>
            <p:nvSpPr>
              <p:cNvPr id="426" name="Google Shape;426;p23"/>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27" name="Google Shape;427;p23"/>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28" name="Google Shape;428;p23"/>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29" name="Google Shape;429;p23"/>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0" name="Google Shape;430;p23"/>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1" name="Google Shape;431;p23"/>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2" name="Google Shape;432;p23"/>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433" name="Google Shape;433;p23"/>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434" name="Google Shape;434;p23"/>
          <p:cNvGrpSpPr/>
          <p:nvPr/>
        </p:nvGrpSpPr>
        <p:grpSpPr>
          <a:xfrm>
            <a:off x="0" y="9401"/>
            <a:ext cx="1411364" cy="2138122"/>
            <a:chOff x="10849" y="15178"/>
            <a:chExt cx="2200444" cy="3333523"/>
          </a:xfrm>
        </p:grpSpPr>
        <p:sp>
          <p:nvSpPr>
            <p:cNvPr id="435" name="Google Shape;435;p23"/>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6" name="Google Shape;436;p23"/>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7" name="Google Shape;437;p23"/>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8" name="Google Shape;438;p23"/>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39" name="Google Shape;439;p23"/>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40" name="Google Shape;440;p23"/>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41" name="Google Shape;441;p23"/>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442" name="Google Shape;442;p2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468"/>
        <p:cNvGrpSpPr/>
        <p:nvPr/>
      </p:nvGrpSpPr>
      <p:grpSpPr>
        <a:xfrm>
          <a:off x="0" y="0"/>
          <a:ext cx="0" cy="0"/>
          <a:chOff x="0" y="0"/>
          <a:chExt cx="0" cy="0"/>
        </a:xfrm>
      </p:grpSpPr>
      <p:sp>
        <p:nvSpPr>
          <p:cNvPr id="469" name="Google Shape;469;p25"/>
          <p:cNvSpPr txBox="1">
            <a:spLocks noGrp="1"/>
          </p:cNvSpPr>
          <p:nvPr>
            <p:ph type="title"/>
          </p:nvPr>
        </p:nvSpPr>
        <p:spPr>
          <a:xfrm>
            <a:off x="617220" y="617220"/>
            <a:ext cx="4595100" cy="1440300"/>
          </a:xfrm>
          <a:prstGeom prst="rect">
            <a:avLst/>
          </a:prstGeom>
          <a:noFill/>
          <a:ln>
            <a:noFill/>
          </a:ln>
        </p:spPr>
        <p:txBody>
          <a:bodyPr spcFirstLastPara="1" wrap="square" lIns="68575" tIns="34275" rIns="68575" bIns="34275" anchor="b" anchorCtr="0">
            <a:normAutofit/>
          </a:bodyPr>
          <a:lstStyle>
            <a:lvl1pPr lvl="0" algn="ctr">
              <a:spcBef>
                <a:spcPts val="0"/>
              </a:spcBef>
              <a:spcAft>
                <a:spcPts val="0"/>
              </a:spcAft>
              <a:buSzPts val="1100"/>
              <a:buNone/>
              <a:defRPr sz="2400" b="1">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470" name="Google Shape;470;p25"/>
          <p:cNvSpPr txBox="1">
            <a:spLocks noGrp="1"/>
          </p:cNvSpPr>
          <p:nvPr>
            <p:ph type="body" idx="1"/>
          </p:nvPr>
        </p:nvSpPr>
        <p:spPr>
          <a:xfrm>
            <a:off x="5431536" y="617220"/>
            <a:ext cx="3051900" cy="1426500"/>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0"/>
              </a:spcBef>
              <a:spcAft>
                <a:spcPts val="0"/>
              </a:spcAft>
              <a:buClr>
                <a:schemeClr val="lt1"/>
              </a:buClr>
              <a:buSzPts val="1400"/>
              <a:buNone/>
              <a:defRPr sz="1400">
                <a:solidFill>
                  <a:schemeClr val="lt1"/>
                </a:solidFill>
              </a:defRPr>
            </a:lvl1pPr>
            <a:lvl2pPr marL="914400" lvl="1" indent="-304800" algn="l">
              <a:spcBef>
                <a:spcPts val="500"/>
              </a:spcBef>
              <a:spcAft>
                <a:spcPts val="0"/>
              </a:spcAft>
              <a:buClr>
                <a:schemeClr val="lt1"/>
              </a:buClr>
              <a:buSzPts val="1200"/>
              <a:buChar char="–"/>
              <a:defRPr sz="1200">
                <a:solidFill>
                  <a:schemeClr val="lt1"/>
                </a:solidFill>
              </a:defRPr>
            </a:lvl2pPr>
            <a:lvl3pPr marL="1371600" lvl="2" indent="-298450" algn="l">
              <a:spcBef>
                <a:spcPts val="200"/>
              </a:spcBef>
              <a:spcAft>
                <a:spcPts val="0"/>
              </a:spcAft>
              <a:buClr>
                <a:schemeClr val="lt1"/>
              </a:buClr>
              <a:buSzPts val="1100"/>
              <a:buChar char="•"/>
              <a:defRPr sz="1100">
                <a:solidFill>
                  <a:schemeClr val="lt1"/>
                </a:solidFill>
              </a:defRPr>
            </a:lvl3pPr>
            <a:lvl4pPr marL="1828800" lvl="3" indent="-285750" algn="l">
              <a:spcBef>
                <a:spcPts val="200"/>
              </a:spcBef>
              <a:spcAft>
                <a:spcPts val="0"/>
              </a:spcAft>
              <a:buClr>
                <a:schemeClr val="lt1"/>
              </a:buClr>
              <a:buSzPts val="900"/>
              <a:buChar char="–"/>
              <a:defRPr sz="900">
                <a:solidFill>
                  <a:schemeClr val="lt1"/>
                </a:solidFill>
              </a:defRPr>
            </a:lvl4pPr>
            <a:lvl5pPr marL="2286000" lvl="4" indent="-285750" algn="l">
              <a:spcBef>
                <a:spcPts val="200"/>
              </a:spcBef>
              <a:spcAft>
                <a:spcPts val="0"/>
              </a:spcAft>
              <a:buClr>
                <a:schemeClr val="lt1"/>
              </a:buClr>
              <a:buSzPts val="900"/>
              <a:buChar char="»"/>
              <a:defRPr sz="900">
                <a:solidFill>
                  <a:schemeClr val="lt1"/>
                </a:solidFill>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471" name="Google Shape;471;p25"/>
          <p:cNvSpPr>
            <a:spLocks noGrp="1"/>
          </p:cNvSpPr>
          <p:nvPr>
            <p:ph type="pic" idx="2"/>
          </p:nvPr>
        </p:nvSpPr>
        <p:spPr>
          <a:xfrm>
            <a:off x="0" y="2667762"/>
            <a:ext cx="9144000" cy="2475600"/>
          </a:xfrm>
          <a:prstGeom prst="rect">
            <a:avLst/>
          </a:prstGeom>
          <a:solidFill>
            <a:srgbClr val="5F497A"/>
          </a:solidFill>
          <a:ln>
            <a:noFill/>
          </a:ln>
        </p:spPr>
        <p:txBody>
          <a:bodyPr/>
          <a:lstStyle/>
          <a:p>
            <a:endParaRPr lang="en-US" dirty="0"/>
          </a:p>
        </p:txBody>
      </p:sp>
      <p:sp>
        <p:nvSpPr>
          <p:cNvPr id="472" name="Google Shape;472;p25"/>
          <p:cNvSpPr txBox="1">
            <a:spLocks noGrp="1"/>
          </p:cNvSpPr>
          <p:nvPr>
            <p:ph type="ftr" idx="11"/>
          </p:nvPr>
        </p:nvSpPr>
        <p:spPr>
          <a:xfrm>
            <a:off x="130302" y="4690872"/>
            <a:ext cx="30861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lt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473" name="Google Shape;473;p25"/>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spcAft>
                <a:spcPts val="0"/>
              </a:spcAft>
              <a:buNone/>
              <a:defRPr sz="900">
                <a:solidFill>
                  <a:schemeClr val="lt1"/>
                </a:solidFill>
                <a:latin typeface="Arial"/>
                <a:ea typeface="Arial"/>
                <a:cs typeface="Arial"/>
                <a:sym typeface="Arial"/>
              </a:defRPr>
            </a:lvl1pPr>
            <a:lvl2pPr marL="0" lvl="1" indent="0" algn="r">
              <a:spcBef>
                <a:spcPts val="0"/>
              </a:spcBef>
              <a:spcAft>
                <a:spcPts val="0"/>
              </a:spcAft>
              <a:buNone/>
              <a:defRPr sz="900">
                <a:solidFill>
                  <a:schemeClr val="lt1"/>
                </a:solidFill>
                <a:latin typeface="Arial"/>
                <a:ea typeface="Arial"/>
                <a:cs typeface="Arial"/>
                <a:sym typeface="Arial"/>
              </a:defRPr>
            </a:lvl2pPr>
            <a:lvl3pPr marL="0" lvl="2" indent="0" algn="r">
              <a:spcBef>
                <a:spcPts val="0"/>
              </a:spcBef>
              <a:spcAft>
                <a:spcPts val="0"/>
              </a:spcAft>
              <a:buNone/>
              <a:defRPr sz="900">
                <a:solidFill>
                  <a:schemeClr val="lt1"/>
                </a:solidFill>
                <a:latin typeface="Arial"/>
                <a:ea typeface="Arial"/>
                <a:cs typeface="Arial"/>
                <a:sym typeface="Arial"/>
              </a:defRPr>
            </a:lvl3pPr>
            <a:lvl4pPr marL="0" lvl="3" indent="0" algn="r">
              <a:spcBef>
                <a:spcPts val="0"/>
              </a:spcBef>
              <a:spcAft>
                <a:spcPts val="0"/>
              </a:spcAft>
              <a:buNone/>
              <a:defRPr sz="900">
                <a:solidFill>
                  <a:schemeClr val="lt1"/>
                </a:solidFill>
                <a:latin typeface="Arial"/>
                <a:ea typeface="Arial"/>
                <a:cs typeface="Arial"/>
                <a:sym typeface="Arial"/>
              </a:defRPr>
            </a:lvl4pPr>
            <a:lvl5pPr marL="0" lvl="4" indent="0" algn="r">
              <a:spcBef>
                <a:spcPts val="0"/>
              </a:spcBef>
              <a:spcAft>
                <a:spcPts val="0"/>
              </a:spcAft>
              <a:buNone/>
              <a:defRPr sz="900">
                <a:solidFill>
                  <a:schemeClr val="lt1"/>
                </a:solidFill>
                <a:latin typeface="Arial"/>
                <a:ea typeface="Arial"/>
                <a:cs typeface="Arial"/>
                <a:sym typeface="Arial"/>
              </a:defRPr>
            </a:lvl5pPr>
            <a:lvl6pPr marL="0" lvl="5" indent="0" algn="r">
              <a:spcBef>
                <a:spcPts val="0"/>
              </a:spcBef>
              <a:spcAft>
                <a:spcPts val="0"/>
              </a:spcAft>
              <a:buNone/>
              <a:defRPr sz="900">
                <a:solidFill>
                  <a:schemeClr val="lt1"/>
                </a:solidFill>
                <a:latin typeface="Arial"/>
                <a:ea typeface="Arial"/>
                <a:cs typeface="Arial"/>
                <a:sym typeface="Arial"/>
              </a:defRPr>
            </a:lvl6pPr>
            <a:lvl7pPr marL="0" lvl="6" indent="0" algn="r">
              <a:spcBef>
                <a:spcPts val="0"/>
              </a:spcBef>
              <a:spcAft>
                <a:spcPts val="0"/>
              </a:spcAft>
              <a:buNone/>
              <a:defRPr sz="900">
                <a:solidFill>
                  <a:schemeClr val="lt1"/>
                </a:solidFill>
                <a:latin typeface="Arial"/>
                <a:ea typeface="Arial"/>
                <a:cs typeface="Arial"/>
                <a:sym typeface="Arial"/>
              </a:defRPr>
            </a:lvl7pPr>
            <a:lvl8pPr marL="0" lvl="7" indent="0" algn="r">
              <a:spcBef>
                <a:spcPts val="0"/>
              </a:spcBef>
              <a:spcAft>
                <a:spcPts val="0"/>
              </a:spcAft>
              <a:buNone/>
              <a:defRPr sz="900">
                <a:solidFill>
                  <a:schemeClr val="lt1"/>
                </a:solidFill>
                <a:latin typeface="Arial"/>
                <a:ea typeface="Arial"/>
                <a:cs typeface="Arial"/>
                <a:sym typeface="Arial"/>
              </a:defRPr>
            </a:lvl8pPr>
            <a:lvl9pPr marL="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474" name="Google Shape;474;p25"/>
          <p:cNvGrpSpPr/>
          <p:nvPr/>
        </p:nvGrpSpPr>
        <p:grpSpPr>
          <a:xfrm>
            <a:off x="5985300" y="2457490"/>
            <a:ext cx="3158819" cy="2686159"/>
            <a:chOff x="7980400" y="3276653"/>
            <a:chExt cx="4211759" cy="3581545"/>
          </a:xfrm>
        </p:grpSpPr>
        <p:grpSp>
          <p:nvGrpSpPr>
            <p:cNvPr id="475" name="Google Shape;475;p25"/>
            <p:cNvGrpSpPr/>
            <p:nvPr/>
          </p:nvGrpSpPr>
          <p:grpSpPr>
            <a:xfrm>
              <a:off x="8662821" y="3276653"/>
              <a:ext cx="3529338" cy="3581545"/>
              <a:chOff x="4114800" y="1423987"/>
              <a:chExt cx="3961542" cy="4007547"/>
            </a:xfrm>
          </p:grpSpPr>
          <p:sp>
            <p:nvSpPr>
              <p:cNvPr id="476" name="Google Shape;476;p25"/>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77" name="Google Shape;477;p25"/>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78" name="Google Shape;478;p25"/>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79" name="Google Shape;479;p25"/>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0" name="Google Shape;480;p25"/>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1" name="Google Shape;481;p25"/>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2" name="Google Shape;482;p25"/>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483" name="Google Shape;483;p25"/>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484" name="Google Shape;484;p25"/>
          <p:cNvGrpSpPr/>
          <p:nvPr/>
        </p:nvGrpSpPr>
        <p:grpSpPr>
          <a:xfrm>
            <a:off x="0" y="9401"/>
            <a:ext cx="1411364" cy="2138122"/>
            <a:chOff x="10849" y="15178"/>
            <a:chExt cx="2200444" cy="3333523"/>
          </a:xfrm>
        </p:grpSpPr>
        <p:sp>
          <p:nvSpPr>
            <p:cNvPr id="485" name="Google Shape;485;p25"/>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6" name="Google Shape;486;p25"/>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7" name="Google Shape;487;p25"/>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8" name="Google Shape;488;p25"/>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89" name="Google Shape;489;p25"/>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90" name="Google Shape;490;p25"/>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91" name="Google Shape;491;p25"/>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Dark Background">
  <p:cSld name="1_Blank Dark Background">
    <p:spTree>
      <p:nvGrpSpPr>
        <p:cNvPr id="1" name="Shape 492"/>
        <p:cNvGrpSpPr/>
        <p:nvPr/>
      </p:nvGrpSpPr>
      <p:grpSpPr>
        <a:xfrm>
          <a:off x="0" y="0"/>
          <a:ext cx="0" cy="0"/>
          <a:chOff x="0" y="0"/>
          <a:chExt cx="0" cy="0"/>
        </a:xfrm>
      </p:grpSpPr>
      <p:sp>
        <p:nvSpPr>
          <p:cNvPr id="493" name="Google Shape;493;p26"/>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94" name="Google Shape;494;p26"/>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495" name="Google Shape;495;p2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496" name="Google Shape;496;p26"/>
          <p:cNvGrpSpPr/>
          <p:nvPr/>
        </p:nvGrpSpPr>
        <p:grpSpPr>
          <a:xfrm>
            <a:off x="5985300" y="2457490"/>
            <a:ext cx="3158819" cy="2686159"/>
            <a:chOff x="7980400" y="3276653"/>
            <a:chExt cx="4211759" cy="3581545"/>
          </a:xfrm>
        </p:grpSpPr>
        <p:grpSp>
          <p:nvGrpSpPr>
            <p:cNvPr id="497" name="Google Shape;497;p26"/>
            <p:cNvGrpSpPr/>
            <p:nvPr/>
          </p:nvGrpSpPr>
          <p:grpSpPr>
            <a:xfrm>
              <a:off x="8662821" y="3276653"/>
              <a:ext cx="3529338" cy="3581545"/>
              <a:chOff x="4114800" y="1423987"/>
              <a:chExt cx="3961542" cy="4007547"/>
            </a:xfrm>
          </p:grpSpPr>
          <p:sp>
            <p:nvSpPr>
              <p:cNvPr id="498" name="Google Shape;498;p26"/>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499" name="Google Shape;499;p26"/>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0" name="Google Shape;500;p26"/>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1" name="Google Shape;501;p26"/>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2" name="Google Shape;502;p26"/>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3" name="Google Shape;503;p26"/>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4" name="Google Shape;504;p26"/>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505" name="Google Shape;505;p26"/>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grpSp>
        <p:nvGrpSpPr>
          <p:cNvPr id="506" name="Google Shape;506;p26"/>
          <p:cNvGrpSpPr/>
          <p:nvPr/>
        </p:nvGrpSpPr>
        <p:grpSpPr>
          <a:xfrm>
            <a:off x="0" y="9401"/>
            <a:ext cx="1411364" cy="2138122"/>
            <a:chOff x="10849" y="15178"/>
            <a:chExt cx="2200444" cy="3333523"/>
          </a:xfrm>
        </p:grpSpPr>
        <p:sp>
          <p:nvSpPr>
            <p:cNvPr id="507" name="Google Shape;507;p26"/>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8" name="Google Shape;508;p26"/>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09" name="Google Shape;509;p26"/>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0" name="Google Shape;510;p26"/>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1" name="Google Shape;511;p26"/>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2" name="Google Shape;512;p26"/>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3" name="Google Shape;513;p26"/>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514" name="Google Shape;514;p26"/>
          <p:cNvSpPr/>
          <p:nvPr/>
        </p:nvSpPr>
        <p:spPr>
          <a:xfrm>
            <a:off x="0" y="1"/>
            <a:ext cx="9144000" cy="4572000"/>
          </a:xfrm>
          <a:prstGeom prst="rect">
            <a:avLst/>
          </a:prstGeom>
          <a:solidFill>
            <a:srgbClr val="32629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nvGrpSpPr>
          <p:cNvPr id="515" name="Google Shape;515;p26"/>
          <p:cNvGrpSpPr/>
          <p:nvPr/>
        </p:nvGrpSpPr>
        <p:grpSpPr>
          <a:xfrm>
            <a:off x="5991225" y="2459073"/>
            <a:ext cx="3158819" cy="2686159"/>
            <a:chOff x="7980400" y="3276653"/>
            <a:chExt cx="4211759" cy="3581545"/>
          </a:xfrm>
        </p:grpSpPr>
        <p:grpSp>
          <p:nvGrpSpPr>
            <p:cNvPr id="516" name="Google Shape;516;p26"/>
            <p:cNvGrpSpPr/>
            <p:nvPr/>
          </p:nvGrpSpPr>
          <p:grpSpPr>
            <a:xfrm>
              <a:off x="8662821" y="3276653"/>
              <a:ext cx="3529338" cy="3581545"/>
              <a:chOff x="4114800" y="1423987"/>
              <a:chExt cx="3961542" cy="4007547"/>
            </a:xfrm>
          </p:grpSpPr>
          <p:sp>
            <p:nvSpPr>
              <p:cNvPr id="517" name="Google Shape;517;p26"/>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8" name="Google Shape;518;p26"/>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19" name="Google Shape;519;p26"/>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20" name="Google Shape;520;p26"/>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21" name="Google Shape;521;p26"/>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22" name="Google Shape;522;p26"/>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23" name="Google Shape;523;p26"/>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524" name="Google Shape;524;p26"/>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sp>
        <p:nvSpPr>
          <p:cNvPr id="525" name="Google Shape;525;p26"/>
          <p:cNvSpPr>
            <a:spLocks noGrp="1"/>
          </p:cNvSpPr>
          <p:nvPr>
            <p:ph type="pic" idx="2"/>
          </p:nvPr>
        </p:nvSpPr>
        <p:spPr>
          <a:xfrm>
            <a:off x="0" y="-17362"/>
            <a:ext cx="9144000" cy="828300"/>
          </a:xfrm>
          <a:prstGeom prst="rect">
            <a:avLst/>
          </a:prstGeom>
          <a:solidFill>
            <a:srgbClr val="366092"/>
          </a:solidFill>
          <a:ln>
            <a:noFill/>
          </a:ln>
        </p:spPr>
        <p:txBody>
          <a:bodyPr/>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wo Content 2 Dark Background">
  <p:cSld name="1_Two Content 2 Dark Background">
    <p:spTree>
      <p:nvGrpSpPr>
        <p:cNvPr id="1" name="Shape 526"/>
        <p:cNvGrpSpPr/>
        <p:nvPr/>
      </p:nvGrpSpPr>
      <p:grpSpPr>
        <a:xfrm>
          <a:off x="0" y="0"/>
          <a:ext cx="0" cy="0"/>
          <a:chOff x="0" y="0"/>
          <a:chExt cx="0" cy="0"/>
        </a:xfrm>
      </p:grpSpPr>
      <p:sp>
        <p:nvSpPr>
          <p:cNvPr id="527" name="Google Shape;527;p27"/>
          <p:cNvSpPr/>
          <p:nvPr/>
        </p:nvSpPr>
        <p:spPr>
          <a:xfrm>
            <a:off x="0" y="1"/>
            <a:ext cx="9144000" cy="4572000"/>
          </a:xfrm>
          <a:prstGeom prst="rect">
            <a:avLst/>
          </a:prstGeom>
          <a:solidFill>
            <a:srgbClr val="32629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528" name="Google Shape;528;p27"/>
          <p:cNvSpPr txBox="1">
            <a:spLocks noGrp="1"/>
          </p:cNvSpPr>
          <p:nvPr>
            <p:ph type="title"/>
          </p:nvPr>
        </p:nvSpPr>
        <p:spPr>
          <a:xfrm>
            <a:off x="617220" y="822960"/>
            <a:ext cx="7886700" cy="1234500"/>
          </a:xfrm>
          <a:prstGeom prst="rect">
            <a:avLst/>
          </a:prstGeom>
          <a:noFill/>
          <a:ln>
            <a:noFill/>
          </a:ln>
        </p:spPr>
        <p:txBody>
          <a:bodyPr spcFirstLastPara="1" wrap="square" lIns="68575" tIns="34275" rIns="68575" bIns="34275" anchor="b" anchorCtr="0">
            <a:normAutofit/>
          </a:bodyPr>
          <a:lstStyle>
            <a:lvl1pPr lvl="0" algn="ctr">
              <a:spcBef>
                <a:spcPts val="0"/>
              </a:spcBef>
              <a:spcAft>
                <a:spcPts val="0"/>
              </a:spcAft>
              <a:buSzPts val="1100"/>
              <a:buNone/>
              <a:defRPr sz="2400" b="1">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529" name="Google Shape;529;p27"/>
          <p:cNvSpPr>
            <a:spLocks noGrp="1"/>
          </p:cNvSpPr>
          <p:nvPr>
            <p:ph type="pic" idx="2"/>
          </p:nvPr>
        </p:nvSpPr>
        <p:spPr>
          <a:xfrm>
            <a:off x="0" y="-17362"/>
            <a:ext cx="9144000" cy="828300"/>
          </a:xfrm>
          <a:prstGeom prst="rect">
            <a:avLst/>
          </a:prstGeom>
          <a:solidFill>
            <a:srgbClr val="366092"/>
          </a:solidFill>
          <a:ln>
            <a:noFill/>
          </a:ln>
        </p:spPr>
        <p:txBody>
          <a:bodyPr/>
          <a:lstStyle/>
          <a:p>
            <a:endParaRPr lang="en-US" dirty="0"/>
          </a:p>
        </p:txBody>
      </p:sp>
      <p:sp>
        <p:nvSpPr>
          <p:cNvPr id="530" name="Google Shape;530;p27"/>
          <p:cNvSpPr txBox="1">
            <a:spLocks noGrp="1"/>
          </p:cNvSpPr>
          <p:nvPr>
            <p:ph type="body" idx="1"/>
          </p:nvPr>
        </p:nvSpPr>
        <p:spPr>
          <a:xfrm>
            <a:off x="617220" y="2647188"/>
            <a:ext cx="5335500" cy="1577100"/>
          </a:xfrm>
          <a:prstGeom prst="rect">
            <a:avLst/>
          </a:prstGeom>
          <a:noFill/>
          <a:ln>
            <a:noFill/>
          </a:ln>
        </p:spPr>
        <p:txBody>
          <a:bodyPr spcFirstLastPara="1" wrap="square" lIns="68575" tIns="34275" rIns="68575" bIns="34275" anchor="t" anchorCtr="0">
            <a:noAutofit/>
          </a:bodyPr>
          <a:lstStyle>
            <a:lvl1pPr marL="457200" lvl="0" indent="-317500" algn="l">
              <a:spcBef>
                <a:spcPts val="300"/>
              </a:spcBef>
              <a:spcAft>
                <a:spcPts val="0"/>
              </a:spcAft>
              <a:buClr>
                <a:schemeClr val="lt1"/>
              </a:buClr>
              <a:buSzPts val="1400"/>
              <a:buFont typeface="Quattrocento Sans"/>
              <a:buAutoNum type="arabicPeriod"/>
              <a:defRPr sz="1400">
                <a:solidFill>
                  <a:schemeClr val="lt1"/>
                </a:solidFill>
              </a:defRPr>
            </a:lvl1pPr>
            <a:lvl2pPr marL="914400" lvl="1" indent="-304800" algn="l">
              <a:spcBef>
                <a:spcPts val="200"/>
              </a:spcBef>
              <a:spcAft>
                <a:spcPts val="0"/>
              </a:spcAft>
              <a:buClr>
                <a:schemeClr val="lt1"/>
              </a:buClr>
              <a:buSzPts val="1200"/>
              <a:buChar char="–"/>
              <a:defRPr sz="1200">
                <a:solidFill>
                  <a:schemeClr val="lt1"/>
                </a:solidFill>
              </a:defRPr>
            </a:lvl2pPr>
            <a:lvl3pPr marL="1371600" lvl="2" indent="-298450" algn="l">
              <a:spcBef>
                <a:spcPts val="200"/>
              </a:spcBef>
              <a:spcAft>
                <a:spcPts val="0"/>
              </a:spcAft>
              <a:buClr>
                <a:schemeClr val="lt1"/>
              </a:buClr>
              <a:buSzPts val="1100"/>
              <a:buChar char="•"/>
              <a:defRPr sz="1100">
                <a:solidFill>
                  <a:schemeClr val="lt1"/>
                </a:solidFill>
              </a:defRPr>
            </a:lvl3pPr>
            <a:lvl4pPr marL="1828800" lvl="3" indent="-285750" algn="l">
              <a:spcBef>
                <a:spcPts val="200"/>
              </a:spcBef>
              <a:spcAft>
                <a:spcPts val="0"/>
              </a:spcAft>
              <a:buClr>
                <a:schemeClr val="lt1"/>
              </a:buClr>
              <a:buSzPts val="900"/>
              <a:buChar char="–"/>
              <a:defRPr sz="900">
                <a:solidFill>
                  <a:schemeClr val="lt1"/>
                </a:solidFill>
              </a:defRPr>
            </a:lvl4pPr>
            <a:lvl5pPr marL="2286000" lvl="4" indent="-285750" algn="l">
              <a:spcBef>
                <a:spcPts val="200"/>
              </a:spcBef>
              <a:spcAft>
                <a:spcPts val="0"/>
              </a:spcAft>
              <a:buClr>
                <a:schemeClr val="lt1"/>
              </a:buClr>
              <a:buSzPts val="900"/>
              <a:buChar char="»"/>
              <a:defRPr sz="900">
                <a:solidFill>
                  <a:schemeClr val="lt1"/>
                </a:solidFill>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531" name="Google Shape;531;p27"/>
          <p:cNvSpPr txBox="1">
            <a:spLocks noGrp="1"/>
          </p:cNvSpPr>
          <p:nvPr>
            <p:ph type="body" idx="3"/>
          </p:nvPr>
        </p:nvSpPr>
        <p:spPr>
          <a:xfrm>
            <a:off x="6240780" y="2647188"/>
            <a:ext cx="2263200" cy="1577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lt1"/>
              </a:buClr>
              <a:buSzPts val="1400"/>
              <a:buFont typeface="Arial"/>
              <a:buNone/>
              <a:defRPr sz="1400">
                <a:solidFill>
                  <a:schemeClr val="lt1"/>
                </a:solidFill>
              </a:defRPr>
            </a:lvl1pPr>
            <a:lvl2pPr marL="914400" lvl="1" indent="-304800" algn="l">
              <a:spcBef>
                <a:spcPts val="200"/>
              </a:spcBef>
              <a:spcAft>
                <a:spcPts val="0"/>
              </a:spcAft>
              <a:buClr>
                <a:schemeClr val="lt1"/>
              </a:buClr>
              <a:buSzPts val="1200"/>
              <a:buChar char="–"/>
              <a:defRPr sz="1200">
                <a:solidFill>
                  <a:schemeClr val="lt1"/>
                </a:solidFill>
              </a:defRPr>
            </a:lvl2pPr>
            <a:lvl3pPr marL="1371600" lvl="2" indent="-298450" algn="l">
              <a:spcBef>
                <a:spcPts val="200"/>
              </a:spcBef>
              <a:spcAft>
                <a:spcPts val="0"/>
              </a:spcAft>
              <a:buClr>
                <a:schemeClr val="lt1"/>
              </a:buClr>
              <a:buSzPts val="1100"/>
              <a:buChar char="•"/>
              <a:defRPr sz="1100">
                <a:solidFill>
                  <a:schemeClr val="lt1"/>
                </a:solidFill>
              </a:defRPr>
            </a:lvl3pPr>
            <a:lvl4pPr marL="1828800" lvl="3" indent="-285750" algn="l">
              <a:spcBef>
                <a:spcPts val="200"/>
              </a:spcBef>
              <a:spcAft>
                <a:spcPts val="0"/>
              </a:spcAft>
              <a:buClr>
                <a:schemeClr val="lt1"/>
              </a:buClr>
              <a:buSzPts val="900"/>
              <a:buChar char="–"/>
              <a:defRPr sz="900">
                <a:solidFill>
                  <a:schemeClr val="lt1"/>
                </a:solidFill>
              </a:defRPr>
            </a:lvl4pPr>
            <a:lvl5pPr marL="2286000" lvl="4" indent="-285750" algn="l">
              <a:spcBef>
                <a:spcPts val="200"/>
              </a:spcBef>
              <a:spcAft>
                <a:spcPts val="0"/>
              </a:spcAft>
              <a:buClr>
                <a:schemeClr val="lt1"/>
              </a:buClr>
              <a:buSzPts val="900"/>
              <a:buChar char="»"/>
              <a:defRPr sz="900">
                <a:solidFill>
                  <a:schemeClr val="lt1"/>
                </a:solidFill>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532" name="Google Shape;532;p27"/>
          <p:cNvSpPr txBox="1">
            <a:spLocks noGrp="1"/>
          </p:cNvSpPr>
          <p:nvPr>
            <p:ph type="ftr" idx="11"/>
          </p:nvPr>
        </p:nvSpPr>
        <p:spPr>
          <a:xfrm>
            <a:off x="130302" y="4690872"/>
            <a:ext cx="30861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lt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533" name="Google Shape;533;p27"/>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spcAft>
                <a:spcPts val="0"/>
              </a:spcAft>
              <a:buNone/>
              <a:defRPr sz="900">
                <a:solidFill>
                  <a:schemeClr val="lt1"/>
                </a:solidFill>
                <a:latin typeface="Arial"/>
                <a:ea typeface="Arial"/>
                <a:cs typeface="Arial"/>
                <a:sym typeface="Arial"/>
              </a:defRPr>
            </a:lvl1pPr>
            <a:lvl2pPr marL="0" lvl="1" indent="0" algn="r">
              <a:spcBef>
                <a:spcPts val="0"/>
              </a:spcBef>
              <a:spcAft>
                <a:spcPts val="0"/>
              </a:spcAft>
              <a:buNone/>
              <a:defRPr sz="900">
                <a:solidFill>
                  <a:schemeClr val="lt1"/>
                </a:solidFill>
                <a:latin typeface="Arial"/>
                <a:ea typeface="Arial"/>
                <a:cs typeface="Arial"/>
                <a:sym typeface="Arial"/>
              </a:defRPr>
            </a:lvl2pPr>
            <a:lvl3pPr marL="0" lvl="2" indent="0" algn="r">
              <a:spcBef>
                <a:spcPts val="0"/>
              </a:spcBef>
              <a:spcAft>
                <a:spcPts val="0"/>
              </a:spcAft>
              <a:buNone/>
              <a:defRPr sz="900">
                <a:solidFill>
                  <a:schemeClr val="lt1"/>
                </a:solidFill>
                <a:latin typeface="Arial"/>
                <a:ea typeface="Arial"/>
                <a:cs typeface="Arial"/>
                <a:sym typeface="Arial"/>
              </a:defRPr>
            </a:lvl3pPr>
            <a:lvl4pPr marL="0" lvl="3" indent="0" algn="r">
              <a:spcBef>
                <a:spcPts val="0"/>
              </a:spcBef>
              <a:spcAft>
                <a:spcPts val="0"/>
              </a:spcAft>
              <a:buNone/>
              <a:defRPr sz="900">
                <a:solidFill>
                  <a:schemeClr val="lt1"/>
                </a:solidFill>
                <a:latin typeface="Arial"/>
                <a:ea typeface="Arial"/>
                <a:cs typeface="Arial"/>
                <a:sym typeface="Arial"/>
              </a:defRPr>
            </a:lvl4pPr>
            <a:lvl5pPr marL="0" lvl="4" indent="0" algn="r">
              <a:spcBef>
                <a:spcPts val="0"/>
              </a:spcBef>
              <a:spcAft>
                <a:spcPts val="0"/>
              </a:spcAft>
              <a:buNone/>
              <a:defRPr sz="900">
                <a:solidFill>
                  <a:schemeClr val="lt1"/>
                </a:solidFill>
                <a:latin typeface="Arial"/>
                <a:ea typeface="Arial"/>
                <a:cs typeface="Arial"/>
                <a:sym typeface="Arial"/>
              </a:defRPr>
            </a:lvl5pPr>
            <a:lvl6pPr marL="0" lvl="5" indent="0" algn="r">
              <a:spcBef>
                <a:spcPts val="0"/>
              </a:spcBef>
              <a:spcAft>
                <a:spcPts val="0"/>
              </a:spcAft>
              <a:buNone/>
              <a:defRPr sz="900">
                <a:solidFill>
                  <a:schemeClr val="lt1"/>
                </a:solidFill>
                <a:latin typeface="Arial"/>
                <a:ea typeface="Arial"/>
                <a:cs typeface="Arial"/>
                <a:sym typeface="Arial"/>
              </a:defRPr>
            </a:lvl6pPr>
            <a:lvl7pPr marL="0" lvl="6" indent="0" algn="r">
              <a:spcBef>
                <a:spcPts val="0"/>
              </a:spcBef>
              <a:spcAft>
                <a:spcPts val="0"/>
              </a:spcAft>
              <a:buNone/>
              <a:defRPr sz="900">
                <a:solidFill>
                  <a:schemeClr val="lt1"/>
                </a:solidFill>
                <a:latin typeface="Arial"/>
                <a:ea typeface="Arial"/>
                <a:cs typeface="Arial"/>
                <a:sym typeface="Arial"/>
              </a:defRPr>
            </a:lvl7pPr>
            <a:lvl8pPr marL="0" lvl="7" indent="0" algn="r">
              <a:spcBef>
                <a:spcPts val="0"/>
              </a:spcBef>
              <a:spcAft>
                <a:spcPts val="0"/>
              </a:spcAft>
              <a:buNone/>
              <a:defRPr sz="900">
                <a:solidFill>
                  <a:schemeClr val="lt1"/>
                </a:solidFill>
                <a:latin typeface="Arial"/>
                <a:ea typeface="Arial"/>
                <a:cs typeface="Arial"/>
                <a:sym typeface="Arial"/>
              </a:defRPr>
            </a:lvl8pPr>
            <a:lvl9pPr marL="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grpSp>
        <p:nvGrpSpPr>
          <p:cNvPr id="534" name="Google Shape;534;p27"/>
          <p:cNvGrpSpPr/>
          <p:nvPr/>
        </p:nvGrpSpPr>
        <p:grpSpPr>
          <a:xfrm>
            <a:off x="0" y="9401"/>
            <a:ext cx="1411364" cy="2138122"/>
            <a:chOff x="10849" y="15178"/>
            <a:chExt cx="2200444" cy="3333523"/>
          </a:xfrm>
        </p:grpSpPr>
        <p:sp>
          <p:nvSpPr>
            <p:cNvPr id="535" name="Google Shape;535;p27"/>
            <p:cNvSpPr/>
            <p:nvPr/>
          </p:nvSpPr>
          <p:spPr>
            <a:xfrm>
              <a:off x="19394" y="15241"/>
              <a:ext cx="2191899" cy="3333460"/>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36" name="Google Shape;536;p27"/>
            <p:cNvSpPr/>
            <p:nvPr/>
          </p:nvSpPr>
          <p:spPr>
            <a:xfrm>
              <a:off x="10849" y="15178"/>
              <a:ext cx="1980022" cy="3077054"/>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37" name="Google Shape;537;p27"/>
            <p:cNvSpPr/>
            <p:nvPr/>
          </p:nvSpPr>
          <p:spPr>
            <a:xfrm>
              <a:off x="25092" y="15178"/>
              <a:ext cx="1567213" cy="2739129"/>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38" name="Google Shape;538;p27"/>
            <p:cNvSpPr/>
            <p:nvPr/>
          </p:nvSpPr>
          <p:spPr>
            <a:xfrm>
              <a:off x="10849" y="15178"/>
              <a:ext cx="1369363" cy="2646777"/>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39" name="Google Shape;539;p27"/>
            <p:cNvSpPr/>
            <p:nvPr/>
          </p:nvSpPr>
          <p:spPr>
            <a:xfrm>
              <a:off x="18825" y="543780"/>
              <a:ext cx="494624" cy="1906888"/>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0" name="Google Shape;540;p27"/>
            <p:cNvSpPr/>
            <p:nvPr/>
          </p:nvSpPr>
          <p:spPr>
            <a:xfrm>
              <a:off x="10849" y="672286"/>
              <a:ext cx="397201" cy="1691454"/>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1" name="Google Shape;541;p27"/>
            <p:cNvSpPr/>
            <p:nvPr/>
          </p:nvSpPr>
          <p:spPr>
            <a:xfrm>
              <a:off x="23002" y="881264"/>
              <a:ext cx="258968" cy="1337472"/>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grpSp>
        <p:nvGrpSpPr>
          <p:cNvPr id="542" name="Google Shape;542;p27"/>
          <p:cNvGrpSpPr/>
          <p:nvPr/>
        </p:nvGrpSpPr>
        <p:grpSpPr>
          <a:xfrm>
            <a:off x="5985300" y="2457490"/>
            <a:ext cx="3158819" cy="2686159"/>
            <a:chOff x="7980400" y="3276653"/>
            <a:chExt cx="4211759" cy="3581545"/>
          </a:xfrm>
        </p:grpSpPr>
        <p:grpSp>
          <p:nvGrpSpPr>
            <p:cNvPr id="543" name="Google Shape;543;p27"/>
            <p:cNvGrpSpPr/>
            <p:nvPr/>
          </p:nvGrpSpPr>
          <p:grpSpPr>
            <a:xfrm>
              <a:off x="8662821" y="3276653"/>
              <a:ext cx="3529338" cy="3581545"/>
              <a:chOff x="4114800" y="1423987"/>
              <a:chExt cx="3961542" cy="4007547"/>
            </a:xfrm>
          </p:grpSpPr>
          <p:sp>
            <p:nvSpPr>
              <p:cNvPr id="544" name="Google Shape;544;p2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5" name="Google Shape;545;p2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6" name="Google Shape;546;p2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0"/>
                  </a:scheme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7" name="Google Shape;547;p2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8" name="Google Shape;548;p2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49" name="Google Shape;549;p2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sp>
            <p:nvSpPr>
              <p:cNvPr id="550" name="Google Shape;550;p2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rgbClr val="7FBDE8">
                    <a:alpha val="60000"/>
                  </a:srgbClr>
                </a:solidFill>
                <a:prstDash val="lgDash"/>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grpSp>
        <p:sp>
          <p:nvSpPr>
            <p:cNvPr id="551" name="Google Shape;551;p27"/>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52"/>
        <p:cNvGrpSpPr/>
        <p:nvPr/>
      </p:nvGrpSpPr>
      <p:grpSpPr>
        <a:xfrm>
          <a:off x="0" y="0"/>
          <a:ext cx="0" cy="0"/>
          <a:chOff x="0" y="0"/>
          <a:chExt cx="0" cy="0"/>
        </a:xfrm>
      </p:grpSpPr>
      <p:sp>
        <p:nvSpPr>
          <p:cNvPr id="553" name="Google Shape;553;p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4"/>
        <p:cNvGrpSpPr/>
        <p:nvPr/>
      </p:nvGrpSpPr>
      <p:grpSpPr>
        <a:xfrm>
          <a:off x="0" y="0"/>
          <a:ext cx="0" cy="0"/>
          <a:chOff x="0" y="0"/>
          <a:chExt cx="0" cy="0"/>
        </a:xfrm>
      </p:grpSpPr>
      <p:sp>
        <p:nvSpPr>
          <p:cNvPr id="555" name="Google Shape;555;p2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6" name="Google Shape;556;p2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81000">
              <a:spcBef>
                <a:spcPts val="500"/>
              </a:spcBef>
              <a:spcAft>
                <a:spcPts val="0"/>
              </a:spcAft>
              <a:buSzPts val="2400"/>
              <a:buChar char="•"/>
              <a:defRPr/>
            </a:lvl1pPr>
            <a:lvl2pPr marL="914400" lvl="1" indent="-361950">
              <a:spcBef>
                <a:spcPts val="400"/>
              </a:spcBef>
              <a:spcAft>
                <a:spcPts val="0"/>
              </a:spcAft>
              <a:buSzPts val="2100"/>
              <a:buChar char="–"/>
              <a:defRPr/>
            </a:lvl2pPr>
            <a:lvl3pPr marL="1371600" lvl="2" indent="-342900">
              <a:spcBef>
                <a:spcPts val="400"/>
              </a:spcBef>
              <a:spcAft>
                <a:spcPts val="0"/>
              </a:spcAft>
              <a:buSzPts val="1800"/>
              <a:buChar char="•"/>
              <a:defRPr/>
            </a:lvl3pPr>
            <a:lvl4pPr marL="1828800" lvl="3" indent="-323850">
              <a:spcBef>
                <a:spcPts val="300"/>
              </a:spcBef>
              <a:spcAft>
                <a:spcPts val="0"/>
              </a:spcAft>
              <a:buSzPts val="1500"/>
              <a:buChar char="–"/>
              <a:defRPr/>
            </a:lvl4pPr>
            <a:lvl5pPr marL="2286000" lvl="4" indent="-323850">
              <a:spcBef>
                <a:spcPts val="300"/>
              </a:spcBef>
              <a:spcAft>
                <a:spcPts val="0"/>
              </a:spcAft>
              <a:buSzPts val="1500"/>
              <a:buChar char="»"/>
              <a:defRPr/>
            </a:lvl5pPr>
            <a:lvl6pPr marL="2743200" lvl="5" indent="-323850">
              <a:spcBef>
                <a:spcPts val="300"/>
              </a:spcBef>
              <a:spcAft>
                <a:spcPts val="0"/>
              </a:spcAft>
              <a:buSzPts val="1500"/>
              <a:buChar char="•"/>
              <a:defRPr/>
            </a:lvl6pPr>
            <a:lvl7pPr marL="3200400" lvl="6" indent="-323850">
              <a:spcBef>
                <a:spcPts val="300"/>
              </a:spcBef>
              <a:spcAft>
                <a:spcPts val="0"/>
              </a:spcAft>
              <a:buSzPts val="1500"/>
              <a:buChar char="•"/>
              <a:defRPr/>
            </a:lvl7pPr>
            <a:lvl8pPr marL="3657600" lvl="7" indent="-323850">
              <a:spcBef>
                <a:spcPts val="300"/>
              </a:spcBef>
              <a:spcAft>
                <a:spcPts val="0"/>
              </a:spcAft>
              <a:buSzPts val="1500"/>
              <a:buChar char="•"/>
              <a:defRPr/>
            </a:lvl8pPr>
            <a:lvl9pPr marL="4114800" lvl="8" indent="-323850">
              <a:spcBef>
                <a:spcPts val="300"/>
              </a:spcBef>
              <a:spcAft>
                <a:spcPts val="0"/>
              </a:spcAft>
              <a:buSzPts val="1500"/>
              <a:buChar char="•"/>
              <a:defRPr/>
            </a:lvl9pPr>
          </a:lstStyle>
          <a:p>
            <a:endParaRPr/>
          </a:p>
        </p:txBody>
      </p:sp>
      <p:sp>
        <p:nvSpPr>
          <p:cNvPr id="557" name="Google Shape;557;p2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ey point slide 1">
  <p:cSld name="TITLE_2_1">
    <p:bg>
      <p:bgPr>
        <a:solidFill>
          <a:schemeClr val="lt1"/>
        </a:solid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137100" y="125700"/>
            <a:ext cx="8869800" cy="4892100"/>
            <a:chOff x="137100" y="125700"/>
            <a:chExt cx="8869800" cy="4892100"/>
          </a:xfrm>
        </p:grpSpPr>
        <p:grpSp>
          <p:nvGrpSpPr>
            <p:cNvPr id="35" name="Google Shape;35;p4"/>
            <p:cNvGrpSpPr/>
            <p:nvPr/>
          </p:nvGrpSpPr>
          <p:grpSpPr>
            <a:xfrm>
              <a:off x="137100" y="4130700"/>
              <a:ext cx="1084300" cy="887100"/>
              <a:chOff x="1134900" y="-983900"/>
              <a:chExt cx="1084300" cy="887100"/>
            </a:xfrm>
          </p:grpSpPr>
          <p:sp>
            <p:nvSpPr>
              <p:cNvPr id="36" name="Google Shape;36;p4"/>
              <p:cNvSpPr/>
              <p:nvPr/>
            </p:nvSpPr>
            <p:spPr>
              <a:xfrm rot="5400000">
                <a:off x="1355500" y="-960500"/>
                <a:ext cx="887100" cy="840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37" name="Google Shape;37;p4"/>
              <p:cNvSpPr/>
              <p:nvPr/>
            </p:nvSpPr>
            <p:spPr>
              <a:xfrm rot="5400000">
                <a:off x="900150" y="-749150"/>
                <a:ext cx="887100" cy="417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38" name="Google Shape;38;p4"/>
            <p:cNvGrpSpPr/>
            <p:nvPr/>
          </p:nvGrpSpPr>
          <p:grpSpPr>
            <a:xfrm rot="10800000">
              <a:off x="7922600" y="4130700"/>
              <a:ext cx="1084300" cy="887100"/>
              <a:chOff x="1134900" y="-983900"/>
              <a:chExt cx="1084300" cy="887100"/>
            </a:xfrm>
          </p:grpSpPr>
          <p:sp>
            <p:nvSpPr>
              <p:cNvPr id="39" name="Google Shape;39;p4"/>
              <p:cNvSpPr/>
              <p:nvPr/>
            </p:nvSpPr>
            <p:spPr>
              <a:xfrm rot="5400000">
                <a:off x="1355500" y="-960500"/>
                <a:ext cx="887100" cy="840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40" name="Google Shape;40;p4"/>
              <p:cNvSpPr/>
              <p:nvPr/>
            </p:nvSpPr>
            <p:spPr>
              <a:xfrm rot="5400000">
                <a:off x="900150" y="-749150"/>
                <a:ext cx="887100" cy="417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41" name="Google Shape;41;p4"/>
            <p:cNvGrpSpPr/>
            <p:nvPr/>
          </p:nvGrpSpPr>
          <p:grpSpPr>
            <a:xfrm rot="10800000">
              <a:off x="7922600" y="125700"/>
              <a:ext cx="1084300" cy="887100"/>
              <a:chOff x="1134900" y="-983900"/>
              <a:chExt cx="1084300" cy="887100"/>
            </a:xfrm>
          </p:grpSpPr>
          <p:sp>
            <p:nvSpPr>
              <p:cNvPr id="42" name="Google Shape;42;p4"/>
              <p:cNvSpPr/>
              <p:nvPr/>
            </p:nvSpPr>
            <p:spPr>
              <a:xfrm rot="5400000">
                <a:off x="1355500" y="-960500"/>
                <a:ext cx="887100" cy="840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43" name="Google Shape;43;p4"/>
              <p:cNvSpPr/>
              <p:nvPr/>
            </p:nvSpPr>
            <p:spPr>
              <a:xfrm rot="5400000">
                <a:off x="900150" y="-749150"/>
                <a:ext cx="887100" cy="417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44" name="Google Shape;44;p4"/>
            <p:cNvGrpSpPr/>
            <p:nvPr/>
          </p:nvGrpSpPr>
          <p:grpSpPr>
            <a:xfrm>
              <a:off x="137100" y="125700"/>
              <a:ext cx="1084300" cy="887100"/>
              <a:chOff x="1134900" y="-983900"/>
              <a:chExt cx="1084300" cy="887100"/>
            </a:xfrm>
          </p:grpSpPr>
          <p:sp>
            <p:nvSpPr>
              <p:cNvPr id="45" name="Google Shape;45;p4"/>
              <p:cNvSpPr/>
              <p:nvPr/>
            </p:nvSpPr>
            <p:spPr>
              <a:xfrm rot="5400000">
                <a:off x="1355500" y="-960500"/>
                <a:ext cx="887100" cy="840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46" name="Google Shape;46;p4"/>
              <p:cNvSpPr/>
              <p:nvPr/>
            </p:nvSpPr>
            <p:spPr>
              <a:xfrm rot="5400000">
                <a:off x="900150" y="-749150"/>
                <a:ext cx="887100" cy="4176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47" name="Google Shape;47;p4"/>
            <p:cNvSpPr/>
            <p:nvPr/>
          </p:nvSpPr>
          <p:spPr>
            <a:xfrm>
              <a:off x="137100" y="125700"/>
              <a:ext cx="8869800" cy="4892100"/>
            </a:xfrm>
            <a:prstGeom prst="roundRect">
              <a:avLst>
                <a:gd name="adj" fmla="val 16667"/>
              </a:avLst>
            </a:prstGeom>
            <a:solidFill>
              <a:srgbClr val="A6CA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48" name="Google Shape;48;p4"/>
          <p:cNvSpPr txBox="1">
            <a:spLocks noGrp="1"/>
          </p:cNvSpPr>
          <p:nvPr>
            <p:ph type="ctrTitle"/>
          </p:nvPr>
        </p:nvSpPr>
        <p:spPr>
          <a:xfrm>
            <a:off x="457200" y="177000"/>
            <a:ext cx="7002900" cy="4405200"/>
          </a:xfrm>
          <a:prstGeom prst="rect">
            <a:avLst/>
          </a:prstGeom>
        </p:spPr>
        <p:txBody>
          <a:bodyPr spcFirstLastPara="1" wrap="square" lIns="91425" tIns="91425" rIns="91425" bIns="91425" anchor="t"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cxnSp>
        <p:nvCxnSpPr>
          <p:cNvPr id="49" name="Google Shape;49;p4"/>
          <p:cNvCxnSpPr/>
          <p:nvPr/>
        </p:nvCxnSpPr>
        <p:spPr>
          <a:xfrm rot="5400000">
            <a:off x="-1808419" y="2465433"/>
            <a:ext cx="4405200" cy="0"/>
          </a:xfrm>
          <a:prstGeom prst="straightConnector1">
            <a:avLst/>
          </a:prstGeom>
          <a:solidFill>
            <a:srgbClr val="E5E7F0"/>
          </a:solidFill>
          <a:ln w="10575" cap="flat" cmpd="sng">
            <a:solidFill>
              <a:srgbClr val="000000"/>
            </a:solidFill>
            <a:prstDash val="solid"/>
            <a:round/>
            <a:headEnd type="none" w="sm" len="sm"/>
            <a:tailEnd type="none" w="sm" len="sm"/>
          </a:ln>
        </p:spPr>
      </p:cxnSp>
      <p:sp>
        <p:nvSpPr>
          <p:cNvPr id="50" name="Google Shape;5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point slide 2">
  <p:cSld name="TITLE_2_1_1">
    <p:bg>
      <p:bgPr>
        <a:solidFill>
          <a:schemeClr val="lt1"/>
        </a:solidFill>
        <a:effectLst/>
      </p:bgPr>
    </p:bg>
    <p:spTree>
      <p:nvGrpSpPr>
        <p:cNvPr id="1" name="Shape 51"/>
        <p:cNvGrpSpPr/>
        <p:nvPr/>
      </p:nvGrpSpPr>
      <p:grpSpPr>
        <a:xfrm>
          <a:off x="0" y="0"/>
          <a:ext cx="0" cy="0"/>
          <a:chOff x="0" y="0"/>
          <a:chExt cx="0" cy="0"/>
        </a:xfrm>
      </p:grpSpPr>
      <p:grpSp>
        <p:nvGrpSpPr>
          <p:cNvPr id="52" name="Google Shape;52;p5"/>
          <p:cNvGrpSpPr/>
          <p:nvPr/>
        </p:nvGrpSpPr>
        <p:grpSpPr>
          <a:xfrm>
            <a:off x="137100" y="125700"/>
            <a:ext cx="8869800" cy="4892100"/>
            <a:chOff x="137100" y="125700"/>
            <a:chExt cx="8869800" cy="4892100"/>
          </a:xfrm>
        </p:grpSpPr>
        <p:grpSp>
          <p:nvGrpSpPr>
            <p:cNvPr id="53" name="Google Shape;53;p5"/>
            <p:cNvGrpSpPr/>
            <p:nvPr/>
          </p:nvGrpSpPr>
          <p:grpSpPr>
            <a:xfrm>
              <a:off x="137100" y="4130700"/>
              <a:ext cx="1084300" cy="887100"/>
              <a:chOff x="1134900" y="-983900"/>
              <a:chExt cx="1084300" cy="887100"/>
            </a:xfrm>
          </p:grpSpPr>
          <p:sp>
            <p:nvSpPr>
              <p:cNvPr id="54" name="Google Shape;54;p5"/>
              <p:cNvSpPr/>
              <p:nvPr/>
            </p:nvSpPr>
            <p:spPr>
              <a:xfrm rot="5400000">
                <a:off x="1355500" y="-960500"/>
                <a:ext cx="887100" cy="840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55" name="Google Shape;55;p5"/>
              <p:cNvSpPr/>
              <p:nvPr/>
            </p:nvSpPr>
            <p:spPr>
              <a:xfrm rot="5400000">
                <a:off x="900150" y="-749150"/>
                <a:ext cx="887100" cy="417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56" name="Google Shape;56;p5"/>
            <p:cNvGrpSpPr/>
            <p:nvPr/>
          </p:nvGrpSpPr>
          <p:grpSpPr>
            <a:xfrm rot="10800000">
              <a:off x="7922600" y="4130700"/>
              <a:ext cx="1084300" cy="887100"/>
              <a:chOff x="1134900" y="-983900"/>
              <a:chExt cx="1084300" cy="887100"/>
            </a:xfrm>
          </p:grpSpPr>
          <p:sp>
            <p:nvSpPr>
              <p:cNvPr id="57" name="Google Shape;57;p5"/>
              <p:cNvSpPr/>
              <p:nvPr/>
            </p:nvSpPr>
            <p:spPr>
              <a:xfrm rot="5400000">
                <a:off x="1355500" y="-960500"/>
                <a:ext cx="887100" cy="840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58" name="Google Shape;58;p5"/>
              <p:cNvSpPr/>
              <p:nvPr/>
            </p:nvSpPr>
            <p:spPr>
              <a:xfrm rot="5400000">
                <a:off x="900150" y="-749150"/>
                <a:ext cx="887100" cy="417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59" name="Google Shape;59;p5"/>
            <p:cNvGrpSpPr/>
            <p:nvPr/>
          </p:nvGrpSpPr>
          <p:grpSpPr>
            <a:xfrm rot="10800000">
              <a:off x="7922600" y="125700"/>
              <a:ext cx="1084300" cy="887100"/>
              <a:chOff x="1134900" y="-983900"/>
              <a:chExt cx="1084300" cy="887100"/>
            </a:xfrm>
          </p:grpSpPr>
          <p:sp>
            <p:nvSpPr>
              <p:cNvPr id="60" name="Google Shape;60;p5"/>
              <p:cNvSpPr/>
              <p:nvPr/>
            </p:nvSpPr>
            <p:spPr>
              <a:xfrm rot="5400000">
                <a:off x="1355500" y="-960500"/>
                <a:ext cx="887100" cy="840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61" name="Google Shape;61;p5"/>
              <p:cNvSpPr/>
              <p:nvPr/>
            </p:nvSpPr>
            <p:spPr>
              <a:xfrm rot="5400000">
                <a:off x="900150" y="-749150"/>
                <a:ext cx="887100" cy="417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62" name="Google Shape;62;p5"/>
            <p:cNvGrpSpPr/>
            <p:nvPr/>
          </p:nvGrpSpPr>
          <p:grpSpPr>
            <a:xfrm>
              <a:off x="137100" y="125700"/>
              <a:ext cx="1084300" cy="887100"/>
              <a:chOff x="1134900" y="-983900"/>
              <a:chExt cx="1084300" cy="887100"/>
            </a:xfrm>
          </p:grpSpPr>
          <p:sp>
            <p:nvSpPr>
              <p:cNvPr id="63" name="Google Shape;63;p5"/>
              <p:cNvSpPr/>
              <p:nvPr/>
            </p:nvSpPr>
            <p:spPr>
              <a:xfrm rot="5400000">
                <a:off x="1355500" y="-960500"/>
                <a:ext cx="887100" cy="8403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64" name="Google Shape;64;p5"/>
              <p:cNvSpPr/>
              <p:nvPr/>
            </p:nvSpPr>
            <p:spPr>
              <a:xfrm rot="5400000">
                <a:off x="900150" y="-749150"/>
                <a:ext cx="887100" cy="417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65" name="Google Shape;65;p5"/>
            <p:cNvSpPr/>
            <p:nvPr/>
          </p:nvSpPr>
          <p:spPr>
            <a:xfrm>
              <a:off x="137100" y="125700"/>
              <a:ext cx="8869800" cy="48921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66" name="Google Shape;66;p5"/>
          <p:cNvSpPr txBox="1">
            <a:spLocks noGrp="1"/>
          </p:cNvSpPr>
          <p:nvPr>
            <p:ph type="ctrTitle"/>
          </p:nvPr>
        </p:nvSpPr>
        <p:spPr>
          <a:xfrm>
            <a:off x="457200" y="177000"/>
            <a:ext cx="7002900" cy="4405200"/>
          </a:xfrm>
          <a:prstGeom prst="rect">
            <a:avLst/>
          </a:prstGeom>
        </p:spPr>
        <p:txBody>
          <a:bodyPr spcFirstLastPara="1" wrap="square" lIns="91425" tIns="91425" rIns="91425" bIns="91425" anchor="t"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cxnSp>
        <p:nvCxnSpPr>
          <p:cNvPr id="67" name="Google Shape;67;p5"/>
          <p:cNvCxnSpPr/>
          <p:nvPr/>
        </p:nvCxnSpPr>
        <p:spPr>
          <a:xfrm rot="5400000">
            <a:off x="-1808419" y="2465433"/>
            <a:ext cx="4405200" cy="0"/>
          </a:xfrm>
          <a:prstGeom prst="straightConnector1">
            <a:avLst/>
          </a:prstGeom>
          <a:solidFill>
            <a:srgbClr val="E5E7F0"/>
          </a:solidFill>
          <a:ln w="10575" cap="flat" cmpd="sng">
            <a:solidFill>
              <a:srgbClr val="000000"/>
            </a:solidFill>
            <a:prstDash val="solid"/>
            <a:round/>
            <a:headEnd type="none" w="sm" len="sm"/>
            <a:tailEnd type="none" w="sm" len="sm"/>
          </a:ln>
        </p:spPr>
      </p:cxnSp>
      <p:sp>
        <p:nvSpPr>
          <p:cNvPr id="68" name="Google Shape;68;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point slide 3">
  <p:cSld name="TITLE_2_1_1_1">
    <p:bg>
      <p:bgPr>
        <a:solidFill>
          <a:schemeClr val="lt1"/>
        </a:solidFill>
        <a:effectLst/>
      </p:bgPr>
    </p:bg>
    <p:spTree>
      <p:nvGrpSpPr>
        <p:cNvPr id="1" name="Shape 69"/>
        <p:cNvGrpSpPr/>
        <p:nvPr/>
      </p:nvGrpSpPr>
      <p:grpSpPr>
        <a:xfrm>
          <a:off x="0" y="0"/>
          <a:ext cx="0" cy="0"/>
          <a:chOff x="0" y="0"/>
          <a:chExt cx="0" cy="0"/>
        </a:xfrm>
      </p:grpSpPr>
      <p:grpSp>
        <p:nvGrpSpPr>
          <p:cNvPr id="70" name="Google Shape;70;p6"/>
          <p:cNvGrpSpPr/>
          <p:nvPr/>
        </p:nvGrpSpPr>
        <p:grpSpPr>
          <a:xfrm>
            <a:off x="137100" y="125700"/>
            <a:ext cx="8869800" cy="4892100"/>
            <a:chOff x="137100" y="125700"/>
            <a:chExt cx="8869800" cy="4892100"/>
          </a:xfrm>
        </p:grpSpPr>
        <p:grpSp>
          <p:nvGrpSpPr>
            <p:cNvPr id="71" name="Google Shape;71;p6"/>
            <p:cNvGrpSpPr/>
            <p:nvPr/>
          </p:nvGrpSpPr>
          <p:grpSpPr>
            <a:xfrm>
              <a:off x="137100" y="4130700"/>
              <a:ext cx="1084300" cy="887100"/>
              <a:chOff x="1134900" y="-983900"/>
              <a:chExt cx="1084300" cy="887100"/>
            </a:xfrm>
          </p:grpSpPr>
          <p:sp>
            <p:nvSpPr>
              <p:cNvPr id="72" name="Google Shape;72;p6"/>
              <p:cNvSpPr/>
              <p:nvPr/>
            </p:nvSpPr>
            <p:spPr>
              <a:xfrm rot="5400000">
                <a:off x="1355500" y="-960500"/>
                <a:ext cx="887100" cy="8403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73" name="Google Shape;73;p6"/>
              <p:cNvSpPr/>
              <p:nvPr/>
            </p:nvSpPr>
            <p:spPr>
              <a:xfrm rot="5400000">
                <a:off x="900150" y="-749150"/>
                <a:ext cx="887100" cy="4176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74" name="Google Shape;74;p6"/>
            <p:cNvGrpSpPr/>
            <p:nvPr/>
          </p:nvGrpSpPr>
          <p:grpSpPr>
            <a:xfrm rot="10800000">
              <a:off x="7922600" y="4130700"/>
              <a:ext cx="1084300" cy="887100"/>
              <a:chOff x="1134900" y="-983900"/>
              <a:chExt cx="1084300" cy="887100"/>
            </a:xfrm>
          </p:grpSpPr>
          <p:sp>
            <p:nvSpPr>
              <p:cNvPr id="75" name="Google Shape;75;p6"/>
              <p:cNvSpPr/>
              <p:nvPr/>
            </p:nvSpPr>
            <p:spPr>
              <a:xfrm rot="5400000">
                <a:off x="1355500" y="-960500"/>
                <a:ext cx="887100" cy="8403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76" name="Google Shape;76;p6"/>
              <p:cNvSpPr/>
              <p:nvPr/>
            </p:nvSpPr>
            <p:spPr>
              <a:xfrm rot="5400000">
                <a:off x="900150" y="-749150"/>
                <a:ext cx="887100" cy="4176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77" name="Google Shape;77;p6"/>
            <p:cNvGrpSpPr/>
            <p:nvPr/>
          </p:nvGrpSpPr>
          <p:grpSpPr>
            <a:xfrm rot="10800000">
              <a:off x="7922600" y="125700"/>
              <a:ext cx="1084300" cy="887100"/>
              <a:chOff x="1134900" y="-983900"/>
              <a:chExt cx="1084300" cy="887100"/>
            </a:xfrm>
          </p:grpSpPr>
          <p:sp>
            <p:nvSpPr>
              <p:cNvPr id="78" name="Google Shape;78;p6"/>
              <p:cNvSpPr/>
              <p:nvPr/>
            </p:nvSpPr>
            <p:spPr>
              <a:xfrm rot="5400000">
                <a:off x="1355500" y="-960500"/>
                <a:ext cx="887100" cy="8403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79" name="Google Shape;79;p6"/>
              <p:cNvSpPr/>
              <p:nvPr/>
            </p:nvSpPr>
            <p:spPr>
              <a:xfrm rot="5400000">
                <a:off x="900150" y="-749150"/>
                <a:ext cx="887100" cy="4176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80" name="Google Shape;80;p6"/>
            <p:cNvGrpSpPr/>
            <p:nvPr/>
          </p:nvGrpSpPr>
          <p:grpSpPr>
            <a:xfrm>
              <a:off x="137100" y="125700"/>
              <a:ext cx="1084300" cy="887100"/>
              <a:chOff x="1134900" y="-983900"/>
              <a:chExt cx="1084300" cy="887100"/>
            </a:xfrm>
          </p:grpSpPr>
          <p:sp>
            <p:nvSpPr>
              <p:cNvPr id="81" name="Google Shape;81;p6"/>
              <p:cNvSpPr/>
              <p:nvPr/>
            </p:nvSpPr>
            <p:spPr>
              <a:xfrm rot="5400000">
                <a:off x="1355500" y="-960500"/>
                <a:ext cx="887100" cy="8403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82" name="Google Shape;82;p6"/>
              <p:cNvSpPr/>
              <p:nvPr/>
            </p:nvSpPr>
            <p:spPr>
              <a:xfrm rot="5400000">
                <a:off x="900150" y="-749150"/>
                <a:ext cx="887100" cy="4176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83" name="Google Shape;83;p6"/>
            <p:cNvSpPr/>
            <p:nvPr/>
          </p:nvSpPr>
          <p:spPr>
            <a:xfrm>
              <a:off x="137100" y="125700"/>
              <a:ext cx="8869800" cy="48921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84" name="Google Shape;84;p6"/>
          <p:cNvSpPr txBox="1">
            <a:spLocks noGrp="1"/>
          </p:cNvSpPr>
          <p:nvPr>
            <p:ph type="ctrTitle"/>
          </p:nvPr>
        </p:nvSpPr>
        <p:spPr>
          <a:xfrm>
            <a:off x="457200" y="177000"/>
            <a:ext cx="7002900" cy="4405200"/>
          </a:xfrm>
          <a:prstGeom prst="rect">
            <a:avLst/>
          </a:prstGeom>
        </p:spPr>
        <p:txBody>
          <a:bodyPr spcFirstLastPara="1" wrap="square" lIns="91425" tIns="91425" rIns="91425" bIns="91425" anchor="t"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cxnSp>
        <p:nvCxnSpPr>
          <p:cNvPr id="85" name="Google Shape;85;p6"/>
          <p:cNvCxnSpPr/>
          <p:nvPr/>
        </p:nvCxnSpPr>
        <p:spPr>
          <a:xfrm rot="5400000">
            <a:off x="-1808419" y="2465433"/>
            <a:ext cx="4405200" cy="0"/>
          </a:xfrm>
          <a:prstGeom prst="straightConnector1">
            <a:avLst/>
          </a:prstGeom>
          <a:solidFill>
            <a:srgbClr val="E5E7F0"/>
          </a:solidFill>
          <a:ln w="10575" cap="flat" cmpd="sng">
            <a:solidFill>
              <a:srgbClr val="000000"/>
            </a:solidFill>
            <a:prstDash val="solid"/>
            <a:round/>
            <a:headEnd type="none" w="sm" len="sm"/>
            <a:tailEnd type="none" w="sm" len="sm"/>
          </a:ln>
        </p:spPr>
      </p:cxnSp>
      <p:sp>
        <p:nvSpPr>
          <p:cNvPr id="86" name="Google Shape;86;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 slide 4">
  <p:cSld name="TITLE_2_1_1_1_1">
    <p:bg>
      <p:bgPr>
        <a:solidFill>
          <a:schemeClr val="lt1"/>
        </a:solidFill>
        <a:effectLst/>
      </p:bgPr>
    </p:bg>
    <p:spTree>
      <p:nvGrpSpPr>
        <p:cNvPr id="1" name="Shape 87"/>
        <p:cNvGrpSpPr/>
        <p:nvPr/>
      </p:nvGrpSpPr>
      <p:grpSpPr>
        <a:xfrm>
          <a:off x="0" y="0"/>
          <a:ext cx="0" cy="0"/>
          <a:chOff x="0" y="0"/>
          <a:chExt cx="0" cy="0"/>
        </a:xfrm>
      </p:grpSpPr>
      <p:grpSp>
        <p:nvGrpSpPr>
          <p:cNvPr id="88" name="Google Shape;88;p7"/>
          <p:cNvGrpSpPr/>
          <p:nvPr/>
        </p:nvGrpSpPr>
        <p:grpSpPr>
          <a:xfrm>
            <a:off x="137100" y="125700"/>
            <a:ext cx="8869800" cy="4892100"/>
            <a:chOff x="137100" y="125700"/>
            <a:chExt cx="8869800" cy="4892100"/>
          </a:xfrm>
        </p:grpSpPr>
        <p:grpSp>
          <p:nvGrpSpPr>
            <p:cNvPr id="89" name="Google Shape;89;p7"/>
            <p:cNvGrpSpPr/>
            <p:nvPr/>
          </p:nvGrpSpPr>
          <p:grpSpPr>
            <a:xfrm>
              <a:off x="137100" y="4130700"/>
              <a:ext cx="1084300" cy="887100"/>
              <a:chOff x="1134900" y="-983900"/>
              <a:chExt cx="1084300" cy="887100"/>
            </a:xfrm>
          </p:grpSpPr>
          <p:sp>
            <p:nvSpPr>
              <p:cNvPr id="90" name="Google Shape;90;p7"/>
              <p:cNvSpPr/>
              <p:nvPr/>
            </p:nvSpPr>
            <p:spPr>
              <a:xfrm rot="5400000">
                <a:off x="1355500" y="-960500"/>
                <a:ext cx="887100" cy="8403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91" name="Google Shape;91;p7"/>
              <p:cNvSpPr/>
              <p:nvPr/>
            </p:nvSpPr>
            <p:spPr>
              <a:xfrm rot="5400000">
                <a:off x="900150" y="-749150"/>
                <a:ext cx="887100" cy="4176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92" name="Google Shape;92;p7"/>
            <p:cNvGrpSpPr/>
            <p:nvPr/>
          </p:nvGrpSpPr>
          <p:grpSpPr>
            <a:xfrm rot="10800000">
              <a:off x="7922600" y="4130700"/>
              <a:ext cx="1084300" cy="887100"/>
              <a:chOff x="1134900" y="-983900"/>
              <a:chExt cx="1084300" cy="887100"/>
            </a:xfrm>
          </p:grpSpPr>
          <p:sp>
            <p:nvSpPr>
              <p:cNvPr id="93" name="Google Shape;93;p7"/>
              <p:cNvSpPr/>
              <p:nvPr/>
            </p:nvSpPr>
            <p:spPr>
              <a:xfrm rot="5400000">
                <a:off x="1355500" y="-960500"/>
                <a:ext cx="887100" cy="8403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94" name="Google Shape;94;p7"/>
              <p:cNvSpPr/>
              <p:nvPr/>
            </p:nvSpPr>
            <p:spPr>
              <a:xfrm rot="5400000">
                <a:off x="900150" y="-749150"/>
                <a:ext cx="887100" cy="4176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95" name="Google Shape;95;p7"/>
            <p:cNvGrpSpPr/>
            <p:nvPr/>
          </p:nvGrpSpPr>
          <p:grpSpPr>
            <a:xfrm rot="10800000">
              <a:off x="7922600" y="125700"/>
              <a:ext cx="1084300" cy="887100"/>
              <a:chOff x="1134900" y="-983900"/>
              <a:chExt cx="1084300" cy="887100"/>
            </a:xfrm>
          </p:grpSpPr>
          <p:sp>
            <p:nvSpPr>
              <p:cNvPr id="96" name="Google Shape;96;p7"/>
              <p:cNvSpPr/>
              <p:nvPr/>
            </p:nvSpPr>
            <p:spPr>
              <a:xfrm rot="5400000">
                <a:off x="1355500" y="-960500"/>
                <a:ext cx="887100" cy="8403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97" name="Google Shape;97;p7"/>
              <p:cNvSpPr/>
              <p:nvPr/>
            </p:nvSpPr>
            <p:spPr>
              <a:xfrm rot="5400000">
                <a:off x="900150" y="-749150"/>
                <a:ext cx="887100" cy="4176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98" name="Google Shape;98;p7"/>
            <p:cNvGrpSpPr/>
            <p:nvPr/>
          </p:nvGrpSpPr>
          <p:grpSpPr>
            <a:xfrm>
              <a:off x="137100" y="125700"/>
              <a:ext cx="1084300" cy="887100"/>
              <a:chOff x="1134900" y="-983900"/>
              <a:chExt cx="1084300" cy="887100"/>
            </a:xfrm>
          </p:grpSpPr>
          <p:sp>
            <p:nvSpPr>
              <p:cNvPr id="99" name="Google Shape;99;p7"/>
              <p:cNvSpPr/>
              <p:nvPr/>
            </p:nvSpPr>
            <p:spPr>
              <a:xfrm rot="5400000">
                <a:off x="1355500" y="-960500"/>
                <a:ext cx="887100" cy="8403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100" name="Google Shape;100;p7"/>
              <p:cNvSpPr/>
              <p:nvPr/>
            </p:nvSpPr>
            <p:spPr>
              <a:xfrm rot="5400000">
                <a:off x="900150" y="-749150"/>
                <a:ext cx="887100" cy="4176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101" name="Google Shape;101;p7"/>
            <p:cNvSpPr/>
            <p:nvPr/>
          </p:nvSpPr>
          <p:spPr>
            <a:xfrm>
              <a:off x="137100" y="125700"/>
              <a:ext cx="8869800" cy="48921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102" name="Google Shape;102;p7"/>
          <p:cNvSpPr txBox="1">
            <a:spLocks noGrp="1"/>
          </p:cNvSpPr>
          <p:nvPr>
            <p:ph type="ctrTitle"/>
          </p:nvPr>
        </p:nvSpPr>
        <p:spPr>
          <a:xfrm>
            <a:off x="457200" y="177000"/>
            <a:ext cx="7002900" cy="4405200"/>
          </a:xfrm>
          <a:prstGeom prst="rect">
            <a:avLst/>
          </a:prstGeom>
        </p:spPr>
        <p:txBody>
          <a:bodyPr spcFirstLastPara="1" wrap="square" lIns="91425" tIns="91425" rIns="91425" bIns="91425" anchor="t"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cxnSp>
        <p:nvCxnSpPr>
          <p:cNvPr id="103" name="Google Shape;103;p7"/>
          <p:cNvCxnSpPr/>
          <p:nvPr/>
        </p:nvCxnSpPr>
        <p:spPr>
          <a:xfrm rot="5400000">
            <a:off x="-1808419" y="2465433"/>
            <a:ext cx="4405200" cy="0"/>
          </a:xfrm>
          <a:prstGeom prst="straightConnector1">
            <a:avLst/>
          </a:prstGeom>
          <a:solidFill>
            <a:srgbClr val="E5E7F0"/>
          </a:solidFill>
          <a:ln w="10575" cap="flat" cmpd="sng">
            <a:solidFill>
              <a:srgbClr val="000000"/>
            </a:solidFill>
            <a:prstDash val="solid"/>
            <a:round/>
            <a:headEnd type="none" w="sm" len="sm"/>
            <a:tailEnd type="none" w="sm" len="sm"/>
          </a:ln>
        </p:spPr>
      </p:cxnSp>
      <p:sp>
        <p:nvSpPr>
          <p:cNvPr id="104" name="Google Shape;104;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ey point slide 5">
  <p:cSld name="TITLE_2_1_1_1_1_1">
    <p:bg>
      <p:bgPr>
        <a:solidFill>
          <a:schemeClr val="lt1"/>
        </a:solidFill>
        <a:effectLst/>
      </p:bgPr>
    </p:bg>
    <p:spTree>
      <p:nvGrpSpPr>
        <p:cNvPr id="1" name="Shape 105"/>
        <p:cNvGrpSpPr/>
        <p:nvPr/>
      </p:nvGrpSpPr>
      <p:grpSpPr>
        <a:xfrm>
          <a:off x="0" y="0"/>
          <a:ext cx="0" cy="0"/>
          <a:chOff x="0" y="0"/>
          <a:chExt cx="0" cy="0"/>
        </a:xfrm>
      </p:grpSpPr>
      <p:grpSp>
        <p:nvGrpSpPr>
          <p:cNvPr id="106" name="Google Shape;106;p8"/>
          <p:cNvGrpSpPr/>
          <p:nvPr/>
        </p:nvGrpSpPr>
        <p:grpSpPr>
          <a:xfrm>
            <a:off x="137100" y="125700"/>
            <a:ext cx="8869800" cy="4892100"/>
            <a:chOff x="137100" y="125700"/>
            <a:chExt cx="8869800" cy="4892100"/>
          </a:xfrm>
        </p:grpSpPr>
        <p:grpSp>
          <p:nvGrpSpPr>
            <p:cNvPr id="107" name="Google Shape;107;p8"/>
            <p:cNvGrpSpPr/>
            <p:nvPr/>
          </p:nvGrpSpPr>
          <p:grpSpPr>
            <a:xfrm>
              <a:off x="137100" y="4130700"/>
              <a:ext cx="1084300" cy="887100"/>
              <a:chOff x="1134900" y="-983900"/>
              <a:chExt cx="1084300" cy="887100"/>
            </a:xfrm>
          </p:grpSpPr>
          <p:sp>
            <p:nvSpPr>
              <p:cNvPr id="108" name="Google Shape;108;p8"/>
              <p:cNvSpPr/>
              <p:nvPr/>
            </p:nvSpPr>
            <p:spPr>
              <a:xfrm rot="5400000">
                <a:off x="1355500" y="-960500"/>
                <a:ext cx="887100" cy="8403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109" name="Google Shape;109;p8"/>
              <p:cNvSpPr/>
              <p:nvPr/>
            </p:nvSpPr>
            <p:spPr>
              <a:xfrm rot="5400000">
                <a:off x="900150" y="-749150"/>
                <a:ext cx="887100" cy="4176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110" name="Google Shape;110;p8"/>
            <p:cNvGrpSpPr/>
            <p:nvPr/>
          </p:nvGrpSpPr>
          <p:grpSpPr>
            <a:xfrm rot="10800000">
              <a:off x="7922600" y="4130700"/>
              <a:ext cx="1084300" cy="887100"/>
              <a:chOff x="1134900" y="-983900"/>
              <a:chExt cx="1084300" cy="887100"/>
            </a:xfrm>
          </p:grpSpPr>
          <p:sp>
            <p:nvSpPr>
              <p:cNvPr id="111" name="Google Shape;111;p8"/>
              <p:cNvSpPr/>
              <p:nvPr/>
            </p:nvSpPr>
            <p:spPr>
              <a:xfrm rot="5400000">
                <a:off x="1355500" y="-960500"/>
                <a:ext cx="887100" cy="8403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112" name="Google Shape;112;p8"/>
              <p:cNvSpPr/>
              <p:nvPr/>
            </p:nvSpPr>
            <p:spPr>
              <a:xfrm rot="5400000">
                <a:off x="900150" y="-749150"/>
                <a:ext cx="887100" cy="4176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113" name="Google Shape;113;p8"/>
            <p:cNvGrpSpPr/>
            <p:nvPr/>
          </p:nvGrpSpPr>
          <p:grpSpPr>
            <a:xfrm rot="10800000">
              <a:off x="7922600" y="125700"/>
              <a:ext cx="1084300" cy="887100"/>
              <a:chOff x="1134900" y="-983900"/>
              <a:chExt cx="1084300" cy="887100"/>
            </a:xfrm>
          </p:grpSpPr>
          <p:sp>
            <p:nvSpPr>
              <p:cNvPr id="114" name="Google Shape;114;p8"/>
              <p:cNvSpPr/>
              <p:nvPr/>
            </p:nvSpPr>
            <p:spPr>
              <a:xfrm rot="5400000">
                <a:off x="1355500" y="-960500"/>
                <a:ext cx="887100" cy="8403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115" name="Google Shape;115;p8"/>
              <p:cNvSpPr/>
              <p:nvPr/>
            </p:nvSpPr>
            <p:spPr>
              <a:xfrm rot="5400000">
                <a:off x="900150" y="-749150"/>
                <a:ext cx="887100" cy="4176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grpSp>
          <p:nvGrpSpPr>
            <p:cNvPr id="116" name="Google Shape;116;p8"/>
            <p:cNvGrpSpPr/>
            <p:nvPr/>
          </p:nvGrpSpPr>
          <p:grpSpPr>
            <a:xfrm>
              <a:off x="137100" y="125700"/>
              <a:ext cx="1084300" cy="887100"/>
              <a:chOff x="1134900" y="-983900"/>
              <a:chExt cx="1084300" cy="887100"/>
            </a:xfrm>
          </p:grpSpPr>
          <p:sp>
            <p:nvSpPr>
              <p:cNvPr id="117" name="Google Shape;117;p8"/>
              <p:cNvSpPr/>
              <p:nvPr/>
            </p:nvSpPr>
            <p:spPr>
              <a:xfrm rot="5400000">
                <a:off x="1355500" y="-960500"/>
                <a:ext cx="887100" cy="8403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sp>
            <p:nvSpPr>
              <p:cNvPr id="118" name="Google Shape;118;p8"/>
              <p:cNvSpPr/>
              <p:nvPr/>
            </p:nvSpPr>
            <p:spPr>
              <a:xfrm rot="5400000">
                <a:off x="900150" y="-749150"/>
                <a:ext cx="887100" cy="4176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119" name="Google Shape;119;p8"/>
            <p:cNvSpPr/>
            <p:nvPr/>
          </p:nvSpPr>
          <p:spPr>
            <a:xfrm>
              <a:off x="137100" y="125700"/>
              <a:ext cx="8869800" cy="48921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Bricolage Grotesque"/>
                <a:ea typeface="Bricolage Grotesque"/>
                <a:cs typeface="Bricolage Grotesque"/>
                <a:sym typeface="Bricolage Grotesque"/>
              </a:endParaRPr>
            </a:p>
          </p:txBody>
        </p:sp>
      </p:grpSp>
      <p:sp>
        <p:nvSpPr>
          <p:cNvPr id="120" name="Google Shape;120;p8"/>
          <p:cNvSpPr txBox="1">
            <a:spLocks noGrp="1"/>
          </p:cNvSpPr>
          <p:nvPr>
            <p:ph type="ctrTitle"/>
          </p:nvPr>
        </p:nvSpPr>
        <p:spPr>
          <a:xfrm>
            <a:off x="457200" y="177000"/>
            <a:ext cx="7002900" cy="4405200"/>
          </a:xfrm>
          <a:prstGeom prst="rect">
            <a:avLst/>
          </a:prstGeom>
        </p:spPr>
        <p:txBody>
          <a:bodyPr spcFirstLastPara="1" wrap="square" lIns="91425" tIns="91425" rIns="91425" bIns="91425" anchor="t" anchorCtr="0">
            <a:normAutofit/>
          </a:bodyPr>
          <a:lstStyle>
            <a:lvl1pPr lvl="0">
              <a:spcBef>
                <a:spcPts val="0"/>
              </a:spcBef>
              <a:spcAft>
                <a:spcPts val="0"/>
              </a:spcAft>
              <a:buSzPts val="45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cxnSp>
        <p:nvCxnSpPr>
          <p:cNvPr id="121" name="Google Shape;121;p8"/>
          <p:cNvCxnSpPr/>
          <p:nvPr/>
        </p:nvCxnSpPr>
        <p:spPr>
          <a:xfrm rot="5400000">
            <a:off x="-1808419" y="2465433"/>
            <a:ext cx="4405200" cy="0"/>
          </a:xfrm>
          <a:prstGeom prst="straightConnector1">
            <a:avLst/>
          </a:prstGeom>
          <a:solidFill>
            <a:srgbClr val="E5E7F0"/>
          </a:solidFill>
          <a:ln w="10575" cap="flat" cmpd="sng">
            <a:solidFill>
              <a:srgbClr val="000000"/>
            </a:solidFill>
            <a:prstDash val="solid"/>
            <a:round/>
            <a:headEnd type="none" w="sm" len="sm"/>
            <a:tailEnd type="none" w="sm" len="sm"/>
          </a:ln>
        </p:spPr>
      </p:cxnSp>
      <p:sp>
        <p:nvSpPr>
          <p:cNvPr id="122" name="Google Shape;12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tion layout 1">
  <p:cSld name="CUSTOM">
    <p:spTree>
      <p:nvGrpSpPr>
        <p:cNvPr id="1" name="Shape 123"/>
        <p:cNvGrpSpPr/>
        <p:nvPr/>
      </p:nvGrpSpPr>
      <p:grpSpPr>
        <a:xfrm>
          <a:off x="0" y="0"/>
          <a:ext cx="0" cy="0"/>
          <a:chOff x="0" y="0"/>
          <a:chExt cx="0" cy="0"/>
        </a:xfrm>
      </p:grpSpPr>
      <p:sp>
        <p:nvSpPr>
          <p:cNvPr id="124" name="Google Shape;124;p9"/>
          <p:cNvSpPr/>
          <p:nvPr/>
        </p:nvSpPr>
        <p:spPr>
          <a:xfrm>
            <a:off x="116072" y="110725"/>
            <a:ext cx="4392000" cy="2389500"/>
          </a:xfrm>
          <a:prstGeom prst="roundRect">
            <a:avLst>
              <a:gd name="adj" fmla="val 16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25;p9"/>
          <p:cNvSpPr txBox="1">
            <a:spLocks noGrp="1"/>
          </p:cNvSpPr>
          <p:nvPr>
            <p:ph type="title"/>
          </p:nvPr>
        </p:nvSpPr>
        <p:spPr>
          <a:xfrm>
            <a:off x="213025" y="220900"/>
            <a:ext cx="3495000" cy="18225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6" name="Google Shape;126;p9"/>
          <p:cNvSpPr/>
          <p:nvPr/>
        </p:nvSpPr>
        <p:spPr>
          <a:xfrm>
            <a:off x="4631547" y="110725"/>
            <a:ext cx="4392000" cy="2389500"/>
          </a:xfrm>
          <a:prstGeom prst="roundRect">
            <a:avLst>
              <a:gd name="adj" fmla="val 16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9"/>
          <p:cNvSpPr txBox="1">
            <a:spLocks noGrp="1"/>
          </p:cNvSpPr>
          <p:nvPr>
            <p:ph type="title" idx="2"/>
          </p:nvPr>
        </p:nvSpPr>
        <p:spPr>
          <a:xfrm>
            <a:off x="4728325" y="220750"/>
            <a:ext cx="3495000" cy="18225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8" name="Google Shape;128;p9"/>
          <p:cNvSpPr/>
          <p:nvPr/>
        </p:nvSpPr>
        <p:spPr>
          <a:xfrm>
            <a:off x="116072" y="2608325"/>
            <a:ext cx="4392000" cy="2389500"/>
          </a:xfrm>
          <a:prstGeom prst="roundRect">
            <a:avLst>
              <a:gd name="adj" fmla="val 16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9"/>
          <p:cNvSpPr txBox="1">
            <a:spLocks noGrp="1"/>
          </p:cNvSpPr>
          <p:nvPr>
            <p:ph type="title" idx="3"/>
          </p:nvPr>
        </p:nvSpPr>
        <p:spPr>
          <a:xfrm>
            <a:off x="212850" y="2718375"/>
            <a:ext cx="3495000" cy="18225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 name="Google Shape;130;p9"/>
          <p:cNvSpPr/>
          <p:nvPr/>
        </p:nvSpPr>
        <p:spPr>
          <a:xfrm>
            <a:off x="4631547" y="2608325"/>
            <a:ext cx="4392000" cy="2389500"/>
          </a:xfrm>
          <a:prstGeom prst="roundRect">
            <a:avLst>
              <a:gd name="adj" fmla="val 16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9"/>
          <p:cNvSpPr txBox="1">
            <a:spLocks noGrp="1"/>
          </p:cNvSpPr>
          <p:nvPr>
            <p:ph type="title" idx="4"/>
          </p:nvPr>
        </p:nvSpPr>
        <p:spPr>
          <a:xfrm>
            <a:off x="4728325" y="2718375"/>
            <a:ext cx="3495000" cy="18225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tion layout 2">
  <p:cSld name="CUSTOM_1">
    <p:spTree>
      <p:nvGrpSpPr>
        <p:cNvPr id="1" name="Shape 133"/>
        <p:cNvGrpSpPr/>
        <p:nvPr/>
      </p:nvGrpSpPr>
      <p:grpSpPr>
        <a:xfrm>
          <a:off x="0" y="0"/>
          <a:ext cx="0" cy="0"/>
          <a:chOff x="0" y="0"/>
          <a:chExt cx="0" cy="0"/>
        </a:xfrm>
      </p:grpSpPr>
      <p:sp>
        <p:nvSpPr>
          <p:cNvPr id="134" name="Google Shape;134;p10"/>
          <p:cNvSpPr/>
          <p:nvPr/>
        </p:nvSpPr>
        <p:spPr>
          <a:xfrm>
            <a:off x="111951" y="106604"/>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10"/>
          <p:cNvSpPr txBox="1">
            <a:spLocks noGrp="1"/>
          </p:cNvSpPr>
          <p:nvPr>
            <p:ph type="title"/>
          </p:nvPr>
        </p:nvSpPr>
        <p:spPr>
          <a:xfrm>
            <a:off x="217250" y="249475"/>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 name="Google Shape;136;p10"/>
          <p:cNvSpPr/>
          <p:nvPr/>
        </p:nvSpPr>
        <p:spPr>
          <a:xfrm>
            <a:off x="3164601" y="2601829"/>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0"/>
          <p:cNvSpPr/>
          <p:nvPr/>
        </p:nvSpPr>
        <p:spPr>
          <a:xfrm>
            <a:off x="3143763" y="106604"/>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10"/>
          <p:cNvSpPr txBox="1">
            <a:spLocks noGrp="1"/>
          </p:cNvSpPr>
          <p:nvPr>
            <p:ph type="title" idx="2"/>
          </p:nvPr>
        </p:nvSpPr>
        <p:spPr>
          <a:xfrm>
            <a:off x="3249063" y="249475"/>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9" name="Google Shape;139;p10"/>
          <p:cNvSpPr/>
          <p:nvPr/>
        </p:nvSpPr>
        <p:spPr>
          <a:xfrm>
            <a:off x="6175601" y="106604"/>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10"/>
          <p:cNvSpPr txBox="1">
            <a:spLocks noGrp="1"/>
          </p:cNvSpPr>
          <p:nvPr>
            <p:ph type="title" idx="3"/>
          </p:nvPr>
        </p:nvSpPr>
        <p:spPr>
          <a:xfrm>
            <a:off x="6280900" y="249475"/>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 name="Google Shape;141;p10"/>
          <p:cNvSpPr/>
          <p:nvPr/>
        </p:nvSpPr>
        <p:spPr>
          <a:xfrm>
            <a:off x="116901" y="2667029"/>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10"/>
          <p:cNvSpPr txBox="1">
            <a:spLocks noGrp="1"/>
          </p:cNvSpPr>
          <p:nvPr>
            <p:ph type="title" idx="4"/>
          </p:nvPr>
        </p:nvSpPr>
        <p:spPr>
          <a:xfrm>
            <a:off x="222200" y="2809900"/>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10"/>
          <p:cNvSpPr/>
          <p:nvPr/>
        </p:nvSpPr>
        <p:spPr>
          <a:xfrm>
            <a:off x="3148713" y="2667029"/>
            <a:ext cx="2868900" cy="23895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10"/>
          <p:cNvSpPr txBox="1">
            <a:spLocks noGrp="1"/>
          </p:cNvSpPr>
          <p:nvPr>
            <p:ph type="title" idx="5"/>
          </p:nvPr>
        </p:nvSpPr>
        <p:spPr>
          <a:xfrm>
            <a:off x="3254013" y="2809900"/>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5" name="Google Shape;145;p10"/>
          <p:cNvSpPr/>
          <p:nvPr/>
        </p:nvSpPr>
        <p:spPr>
          <a:xfrm>
            <a:off x="6180550" y="2601825"/>
            <a:ext cx="2868900" cy="2454600"/>
          </a:xfrm>
          <a:prstGeom prst="roundRect">
            <a:avLst>
              <a:gd name="adj" fmla="val 1081"/>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10"/>
          <p:cNvSpPr txBox="1">
            <a:spLocks noGrp="1"/>
          </p:cNvSpPr>
          <p:nvPr>
            <p:ph type="title" idx="6"/>
          </p:nvPr>
        </p:nvSpPr>
        <p:spPr>
          <a:xfrm>
            <a:off x="6285850" y="2744700"/>
            <a:ext cx="2668200" cy="943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Bricolage Grotesque"/>
              <a:buNone/>
              <a:defRPr sz="2800">
                <a:solidFill>
                  <a:schemeClr val="dk1"/>
                </a:solidFill>
                <a:latin typeface="Bricolage Grotesque"/>
                <a:ea typeface="Bricolage Grotesque"/>
                <a:cs typeface="Bricolage Grotesque"/>
                <a:sym typeface="Bricolage Grotesq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ricolage Grotesque"/>
              <a:buChar char="●"/>
              <a:defRPr sz="1800">
                <a:solidFill>
                  <a:schemeClr val="dk1"/>
                </a:solidFill>
                <a:latin typeface="Bricolage Grotesque"/>
                <a:ea typeface="Bricolage Grotesque"/>
                <a:cs typeface="Bricolage Grotesque"/>
                <a:sym typeface="Bricolage Grotesque"/>
              </a:defRPr>
            </a:lvl1pPr>
            <a:lvl2pPr marL="914400" lvl="1"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2pPr>
            <a:lvl3pPr marL="1371600" lvl="2"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3pPr>
            <a:lvl4pPr marL="1828800" lvl="3"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4pPr>
            <a:lvl5pPr marL="2286000" lvl="4"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5pPr>
            <a:lvl6pPr marL="2743200" lvl="5"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6pPr>
            <a:lvl7pPr marL="3200400" lvl="6"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7pPr>
            <a:lvl8pPr marL="3657600" lvl="7"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8pPr>
            <a:lvl9pPr marL="4114800" lvl="8" indent="-3175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16"/>
          <p:cNvSpPr/>
          <p:nvPr/>
        </p:nvSpPr>
        <p:spPr>
          <a:xfrm>
            <a:off x="0" y="4555595"/>
            <a:ext cx="9144000" cy="591000"/>
          </a:xfrm>
          <a:prstGeom prst="rect">
            <a:avLst/>
          </a:prstGeom>
          <a:solidFill>
            <a:srgbClr val="32629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243" name="Google Shape;243;p16"/>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3300" b="0" i="0" u="none" strike="noStrike" cap="none">
                <a:solidFill>
                  <a:schemeClr val="dk1"/>
                </a:solidFill>
                <a:latin typeface="Quattrocento Sans"/>
                <a:ea typeface="Quattrocento Sans"/>
                <a:cs typeface="Quattrocento Sans"/>
                <a:sym typeface="Quattrocento Sans"/>
              </a:defRPr>
            </a:lvl1pPr>
            <a:lvl2pPr marR="0" lvl="1" algn="ctr">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ctr">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ctr">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ctr">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ctr">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ctr">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ctr">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ctr">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244" name="Google Shape;244;p16"/>
          <p:cNvSpPr txBox="1">
            <a:spLocks noGrp="1"/>
          </p:cNvSpPr>
          <p:nvPr>
            <p:ph type="body" idx="1"/>
          </p:nvPr>
        </p:nvSpPr>
        <p:spPr>
          <a:xfrm>
            <a:off x="457200" y="1200152"/>
            <a:ext cx="8229600" cy="3394500"/>
          </a:xfrm>
          <a:prstGeom prst="rect">
            <a:avLst/>
          </a:prstGeom>
          <a:noFill/>
          <a:ln>
            <a:noFill/>
          </a:ln>
        </p:spPr>
        <p:txBody>
          <a:bodyPr spcFirstLastPara="1" wrap="square" lIns="68575" tIns="34275" rIns="68575" bIns="34275" anchor="t" anchorCtr="0">
            <a:noAutofit/>
          </a:bodyPr>
          <a:lstStyle>
            <a:lvl1pPr marL="457200" marR="0" lvl="0" indent="-381000" algn="l">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a:spcBef>
                <a:spcPts val="4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45" name="Google Shape;245;p16"/>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a:solidFill>
                  <a:srgbClr val="888888"/>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dirty="0"/>
          </a:p>
        </p:txBody>
      </p:sp>
      <p:sp>
        <p:nvSpPr>
          <p:cNvPr id="246" name="Google Shape;246;p1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None/>
              <a:defRPr sz="900">
                <a:solidFill>
                  <a:schemeClr val="lt1"/>
                </a:solidFill>
                <a:latin typeface="Arial"/>
                <a:ea typeface="Arial"/>
                <a:cs typeface="Arial"/>
                <a:sym typeface="Arial"/>
              </a:defRPr>
            </a:lvl1pPr>
            <a:lvl2pPr marL="0" marR="0" lvl="1" indent="0" algn="r">
              <a:spcBef>
                <a:spcPts val="0"/>
              </a:spcBef>
              <a:spcAft>
                <a:spcPts val="0"/>
              </a:spcAft>
              <a:buNone/>
              <a:defRPr sz="900">
                <a:solidFill>
                  <a:schemeClr val="lt1"/>
                </a:solidFill>
                <a:latin typeface="Arial"/>
                <a:ea typeface="Arial"/>
                <a:cs typeface="Arial"/>
                <a:sym typeface="Arial"/>
              </a:defRPr>
            </a:lvl2pPr>
            <a:lvl3pPr marL="0" marR="0" lvl="2" indent="0" algn="r">
              <a:spcBef>
                <a:spcPts val="0"/>
              </a:spcBef>
              <a:spcAft>
                <a:spcPts val="0"/>
              </a:spcAft>
              <a:buNone/>
              <a:defRPr sz="900">
                <a:solidFill>
                  <a:schemeClr val="lt1"/>
                </a:solidFill>
                <a:latin typeface="Arial"/>
                <a:ea typeface="Arial"/>
                <a:cs typeface="Arial"/>
                <a:sym typeface="Arial"/>
              </a:defRPr>
            </a:lvl3pPr>
            <a:lvl4pPr marL="0" marR="0" lvl="3" indent="0" algn="r">
              <a:spcBef>
                <a:spcPts val="0"/>
              </a:spcBef>
              <a:spcAft>
                <a:spcPts val="0"/>
              </a:spcAft>
              <a:buNone/>
              <a:defRPr sz="900">
                <a:solidFill>
                  <a:schemeClr val="lt1"/>
                </a:solidFill>
                <a:latin typeface="Arial"/>
                <a:ea typeface="Arial"/>
                <a:cs typeface="Arial"/>
                <a:sym typeface="Arial"/>
              </a:defRPr>
            </a:lvl4pPr>
            <a:lvl5pPr marL="0" marR="0" lvl="4" indent="0" algn="r">
              <a:spcBef>
                <a:spcPts val="0"/>
              </a:spcBef>
              <a:spcAft>
                <a:spcPts val="0"/>
              </a:spcAft>
              <a:buNone/>
              <a:defRPr sz="900">
                <a:solidFill>
                  <a:schemeClr val="lt1"/>
                </a:solidFill>
                <a:latin typeface="Arial"/>
                <a:ea typeface="Arial"/>
                <a:cs typeface="Arial"/>
                <a:sym typeface="Arial"/>
              </a:defRPr>
            </a:lvl5pPr>
            <a:lvl6pPr marL="0" marR="0" lvl="5" indent="0" algn="r">
              <a:spcBef>
                <a:spcPts val="0"/>
              </a:spcBef>
              <a:spcAft>
                <a:spcPts val="0"/>
              </a:spcAft>
              <a:buNone/>
              <a:defRPr sz="900">
                <a:solidFill>
                  <a:schemeClr val="lt1"/>
                </a:solidFill>
                <a:latin typeface="Arial"/>
                <a:ea typeface="Arial"/>
                <a:cs typeface="Arial"/>
                <a:sym typeface="Arial"/>
              </a:defRPr>
            </a:lvl6pPr>
            <a:lvl7pPr marL="0" marR="0" lvl="6" indent="0" algn="r">
              <a:spcBef>
                <a:spcPts val="0"/>
              </a:spcBef>
              <a:spcAft>
                <a:spcPts val="0"/>
              </a:spcAft>
              <a:buNone/>
              <a:defRPr sz="900">
                <a:solidFill>
                  <a:schemeClr val="lt1"/>
                </a:solidFill>
                <a:latin typeface="Arial"/>
                <a:ea typeface="Arial"/>
                <a:cs typeface="Arial"/>
                <a:sym typeface="Arial"/>
              </a:defRPr>
            </a:lvl7pPr>
            <a:lvl8pPr marL="0" marR="0" lvl="7" indent="0" algn="r">
              <a:spcBef>
                <a:spcPts val="0"/>
              </a:spcBef>
              <a:spcAft>
                <a:spcPts val="0"/>
              </a:spcAft>
              <a:buNone/>
              <a:defRPr sz="900">
                <a:solidFill>
                  <a:schemeClr val="lt1"/>
                </a:solidFill>
                <a:latin typeface="Arial"/>
                <a:ea typeface="Arial"/>
                <a:cs typeface="Arial"/>
                <a:sym typeface="Arial"/>
              </a:defRPr>
            </a:lvl8pPr>
            <a:lvl9pPr marL="0" marR="0" lvl="8" indent="0" algn="r">
              <a:spcBef>
                <a:spcPts val="0"/>
              </a:spcBef>
              <a:spcAft>
                <a:spcPts val="0"/>
              </a:spcAft>
              <a:buNone/>
              <a:defRPr sz="9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247" name="Google Shape;247;p16" descr="Text&#10;&#10;Description automatically generated"/>
          <p:cNvPicPr preferRelativeResize="0"/>
          <p:nvPr/>
        </p:nvPicPr>
        <p:blipFill rotWithShape="1">
          <a:blip r:embed="rId14">
            <a:alphaModFix/>
          </a:blip>
          <a:srcRect/>
          <a:stretch/>
        </p:blipFill>
        <p:spPr>
          <a:xfrm>
            <a:off x="153166" y="4654311"/>
            <a:ext cx="1137752" cy="379251"/>
          </a:xfrm>
          <a:prstGeom prst="rect">
            <a:avLst/>
          </a:prstGeom>
          <a:noFill/>
          <a:ln>
            <a:noFill/>
          </a:ln>
        </p:spPr>
      </p:pic>
      <p:pic>
        <p:nvPicPr>
          <p:cNvPr id="248" name="Google Shape;248;p16"/>
          <p:cNvPicPr preferRelativeResize="0"/>
          <p:nvPr/>
        </p:nvPicPr>
        <p:blipFill rotWithShape="1">
          <a:blip r:embed="rId15">
            <a:alphaModFix/>
          </a:blip>
          <a:srcRect/>
          <a:stretch/>
        </p:blipFill>
        <p:spPr>
          <a:xfrm>
            <a:off x="1443872" y="4712353"/>
            <a:ext cx="1450963" cy="2738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0" r:id="rId8"/>
    <p:sldLayoutId id="2147483671" r:id="rId9"/>
    <p:sldLayoutId id="2147483672" r:id="rId10"/>
    <p:sldLayoutId id="2147483673" r:id="rId11"/>
    <p:sldLayoutId id="214748367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5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comments" Target="../comments/commen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comments" Target="../comments/commen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2"/>
          <p:cNvSpPr txBox="1"/>
          <p:nvPr/>
        </p:nvSpPr>
        <p:spPr>
          <a:xfrm>
            <a:off x="568241" y="2849369"/>
            <a:ext cx="2669100" cy="215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s-MX" b="1" noProof="0" dirty="0">
                <a:solidFill>
                  <a:srgbClr val="326297"/>
                </a:solidFill>
              </a:rPr>
              <a:t>9 de diciembre de 2025</a:t>
            </a:r>
          </a:p>
        </p:txBody>
      </p:sp>
      <p:sp>
        <p:nvSpPr>
          <p:cNvPr id="565" name="Google Shape;565;p32"/>
          <p:cNvSpPr txBox="1"/>
          <p:nvPr/>
        </p:nvSpPr>
        <p:spPr>
          <a:xfrm>
            <a:off x="8382144" y="4643438"/>
            <a:ext cx="2475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FFFFFF"/>
                </a:solidFill>
                <a:latin typeface="Arial"/>
                <a:ea typeface="Arial"/>
                <a:cs typeface="Arial"/>
                <a:sym typeface="Arial"/>
              </a:rPr>
              <a:t>1.</a:t>
            </a:r>
          </a:p>
        </p:txBody>
      </p:sp>
      <p:pic>
        <p:nvPicPr>
          <p:cNvPr id="566" name="Google Shape;566;p32" title="Reno_Adobe Stock.jpeg"/>
          <p:cNvPicPr preferRelativeResize="0"/>
          <p:nvPr/>
        </p:nvPicPr>
        <p:blipFill rotWithShape="1">
          <a:blip r:embed="rId3">
            <a:alphaModFix/>
          </a:blip>
          <a:srcRect l="21367" r="21361"/>
          <a:stretch/>
        </p:blipFill>
        <p:spPr>
          <a:xfrm>
            <a:off x="4623875" y="0"/>
            <a:ext cx="4522795" cy="51435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67" name="Google Shape;567;p32" descr="Text&#10;&#10;Description automatically generated"/>
          <p:cNvPicPr preferRelativeResize="0"/>
          <p:nvPr/>
        </p:nvPicPr>
        <p:blipFill rotWithShape="1">
          <a:blip r:embed="rId4">
            <a:alphaModFix/>
          </a:blip>
          <a:srcRect/>
          <a:stretch/>
        </p:blipFill>
        <p:spPr>
          <a:xfrm>
            <a:off x="412641" y="4065182"/>
            <a:ext cx="1760020" cy="414469"/>
          </a:xfrm>
          <a:prstGeom prst="rect">
            <a:avLst/>
          </a:prstGeom>
          <a:noFill/>
          <a:ln>
            <a:noFill/>
          </a:ln>
        </p:spPr>
      </p:pic>
      <p:sp>
        <p:nvSpPr>
          <p:cNvPr id="568" name="Google Shape;568;p32"/>
          <p:cNvSpPr txBox="1"/>
          <p:nvPr/>
        </p:nvSpPr>
        <p:spPr>
          <a:xfrm>
            <a:off x="568250" y="477350"/>
            <a:ext cx="5225700" cy="183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s-MX" sz="2100" b="1" noProof="0" dirty="0">
                <a:solidFill>
                  <a:srgbClr val="326297"/>
                </a:solidFill>
                <a:latin typeface="Quattrocento Sans"/>
                <a:ea typeface="Quattrocento Sans"/>
                <a:cs typeface="Quattrocento Sans"/>
                <a:sym typeface="Quattrocento Sans"/>
              </a:rPr>
              <a:t>Análisis climático exhaustivo </a:t>
            </a:r>
          </a:p>
          <a:p>
            <a:pPr marL="0" marR="0" lvl="0" indent="0" algn="l" rtl="0">
              <a:lnSpc>
                <a:spcPct val="100000"/>
              </a:lnSpc>
              <a:spcBef>
                <a:spcPts val="0"/>
              </a:spcBef>
              <a:spcAft>
                <a:spcPts val="0"/>
              </a:spcAft>
              <a:buNone/>
            </a:pPr>
            <a:r>
              <a:rPr lang="es-MX" sz="2100" b="1" noProof="0" dirty="0">
                <a:solidFill>
                  <a:srgbClr val="326297"/>
                </a:solidFill>
                <a:latin typeface="Quattrocento Sans"/>
                <a:ea typeface="Quattrocento Sans"/>
                <a:cs typeface="Quattrocento Sans"/>
                <a:sym typeface="Quattrocento Sans"/>
              </a:rPr>
              <a:t>para Nevada (CCAN)</a:t>
            </a:r>
          </a:p>
          <a:p>
            <a:pPr marL="0" marR="0" lvl="0" indent="0" algn="l" rtl="0">
              <a:lnSpc>
                <a:spcPct val="96296"/>
              </a:lnSpc>
              <a:spcBef>
                <a:spcPts val="0"/>
              </a:spcBef>
              <a:spcAft>
                <a:spcPts val="0"/>
              </a:spcAft>
              <a:buNone/>
            </a:pPr>
            <a:endParaRPr lang="es-MX" sz="4000" b="1" noProof="0" dirty="0">
              <a:solidFill>
                <a:srgbClr val="326297"/>
              </a:solidFill>
              <a:latin typeface="Quattrocento Sans"/>
              <a:ea typeface="Quattrocento Sans"/>
              <a:cs typeface="Quattrocento Sans"/>
              <a:sym typeface="Quattrocento Sans"/>
            </a:endParaRPr>
          </a:p>
          <a:p>
            <a:pPr marL="0" marR="0" lvl="0" indent="0" algn="l" rtl="0">
              <a:lnSpc>
                <a:spcPct val="96296"/>
              </a:lnSpc>
              <a:spcBef>
                <a:spcPts val="0"/>
              </a:spcBef>
              <a:spcAft>
                <a:spcPts val="0"/>
              </a:spcAft>
              <a:buNone/>
            </a:pPr>
            <a:r>
              <a:rPr lang="es-MX" sz="4000" b="1" noProof="0" dirty="0">
                <a:solidFill>
                  <a:srgbClr val="326297"/>
                </a:solidFill>
                <a:latin typeface="Quattrocento Sans"/>
                <a:ea typeface="Quattrocento Sans"/>
                <a:cs typeface="Quattrocento Sans"/>
                <a:sym typeface="Quattrocento Sans"/>
              </a:rPr>
              <a:t>Presentación Final</a:t>
            </a:r>
          </a:p>
        </p:txBody>
      </p:sp>
      <p:pic>
        <p:nvPicPr>
          <p:cNvPr id="569" name="Google Shape;569;p32"/>
          <p:cNvPicPr preferRelativeResize="0"/>
          <p:nvPr/>
        </p:nvPicPr>
        <p:blipFill rotWithShape="1">
          <a:blip r:embed="rId5">
            <a:alphaModFix/>
          </a:blip>
          <a:srcRect/>
          <a:stretch/>
        </p:blipFill>
        <p:spPr>
          <a:xfrm>
            <a:off x="2397307" y="4063363"/>
            <a:ext cx="2226561" cy="4159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41" title="Solar field NV_Adobe Stock.jpeg"/>
          <p:cNvPicPr preferRelativeResize="0"/>
          <p:nvPr/>
        </p:nvPicPr>
        <p:blipFill rotWithShape="1">
          <a:blip r:embed="rId3">
            <a:alphaModFix/>
          </a:blip>
          <a:srcRect t="48946" b="779"/>
          <a:stretch/>
        </p:blipFill>
        <p:spPr>
          <a:xfrm>
            <a:off x="0" y="0"/>
            <a:ext cx="9144003" cy="2354625"/>
          </a:xfrm>
          <a:prstGeom prst="rect">
            <a:avLst/>
          </a:prstGeom>
          <a:noFill/>
          <a:ln>
            <a:noFill/>
          </a:ln>
        </p:spPr>
      </p:pic>
      <p:sp>
        <p:nvSpPr>
          <p:cNvPr id="701" name="Google Shape;701;p41"/>
          <p:cNvSpPr/>
          <p:nvPr/>
        </p:nvSpPr>
        <p:spPr>
          <a:xfrm>
            <a:off x="5875590" y="1544803"/>
            <a:ext cx="2216568" cy="1425679"/>
          </a:xfrm>
          <a:custGeom>
            <a:avLst/>
            <a:gdLst/>
            <a:ahLst/>
            <a:cxnLst/>
            <a:rect l="l" t="t" r="r" b="b"/>
            <a:pathLst>
              <a:path w="1515602" h="974823" extrusionOk="0">
                <a:moveTo>
                  <a:pt x="0" y="0"/>
                </a:moveTo>
                <a:lnTo>
                  <a:pt x="1515602" y="0"/>
                </a:lnTo>
                <a:lnTo>
                  <a:pt x="1515602" y="974823"/>
                </a:lnTo>
                <a:lnTo>
                  <a:pt x="0" y="974823"/>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pic>
        <p:nvPicPr>
          <p:cNvPr id="702" name="Google Shape;702;p41" title="Cycling NV_Adobe Stock.jpeg"/>
          <p:cNvPicPr preferRelativeResize="0"/>
          <p:nvPr/>
        </p:nvPicPr>
        <p:blipFill rotWithShape="1">
          <a:blip r:embed="rId4">
            <a:alphaModFix/>
          </a:blip>
          <a:srcRect t="1550" r="-1112" b="-1550"/>
          <a:stretch/>
        </p:blipFill>
        <p:spPr>
          <a:xfrm>
            <a:off x="5748075" y="1341625"/>
            <a:ext cx="2779474" cy="1832025"/>
          </a:xfrm>
          <a:prstGeom prst="rect">
            <a:avLst/>
          </a:prstGeom>
          <a:noFill/>
          <a:ln>
            <a:noFill/>
          </a:ln>
        </p:spPr>
      </p:pic>
      <p:sp>
        <p:nvSpPr>
          <p:cNvPr id="703" name="Google Shape;703;p41"/>
          <p:cNvSpPr txBox="1"/>
          <p:nvPr/>
        </p:nvSpPr>
        <p:spPr>
          <a:xfrm>
            <a:off x="1055079" y="3222984"/>
            <a:ext cx="2496300" cy="1168800"/>
          </a:xfrm>
          <a:prstGeom prst="rect">
            <a:avLst/>
          </a:prstGeom>
          <a:noFill/>
          <a:ln>
            <a:noFill/>
          </a:ln>
        </p:spPr>
        <p:txBody>
          <a:bodyPr spcFirstLastPara="1" wrap="square" lIns="0" tIns="0" rIns="0" bIns="0" anchor="t" anchorCtr="0">
            <a:spAutoFit/>
          </a:bodyPr>
          <a:lstStyle/>
          <a:p>
            <a:pPr marL="0" marR="0" lvl="0" indent="0" algn="l"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Propósito del CCAN</a:t>
            </a:r>
          </a:p>
        </p:txBody>
      </p:sp>
      <p:sp>
        <p:nvSpPr>
          <p:cNvPr id="704" name="Google Shape;704;p41"/>
          <p:cNvSpPr txBox="1"/>
          <p:nvPr/>
        </p:nvSpPr>
        <p:spPr>
          <a:xfrm>
            <a:off x="3359520" y="3347509"/>
            <a:ext cx="5489700" cy="694500"/>
          </a:xfrm>
          <a:prstGeom prst="rect">
            <a:avLst/>
          </a:prstGeom>
          <a:noFill/>
          <a:ln>
            <a:noFill/>
          </a:ln>
        </p:spPr>
        <p:txBody>
          <a:bodyPr spcFirstLastPara="1" wrap="square" lIns="0" tIns="0" rIns="0" bIns="0" anchor="t" anchorCtr="0">
            <a:spAutoFit/>
          </a:bodyPr>
          <a:lstStyle/>
          <a:p>
            <a:pPr marL="0" marR="0" lvl="0" indent="0" algn="l" rtl="0">
              <a:lnSpc>
                <a:spcPct val="111111"/>
              </a:lnSpc>
              <a:spcBef>
                <a:spcPts val="0"/>
              </a:spcBef>
              <a:spcAft>
                <a:spcPts val="0"/>
              </a:spcAft>
              <a:buNone/>
            </a:pPr>
            <a:r>
              <a:rPr lang="es-MX" noProof="0" dirty="0">
                <a:solidFill>
                  <a:srgbClr val="343434"/>
                </a:solidFill>
                <a:latin typeface="Quattrocento Sans"/>
                <a:ea typeface="Quattrocento Sans"/>
                <a:cs typeface="Quattrocento Sans"/>
                <a:sym typeface="Quattrocento Sans"/>
              </a:rPr>
              <a:t>Proporcionar a los nevadenses un recurso clave para tomar decisiones informadas sobre medidas climáticas que reduzcan directamente las emisiones y, al mismo tiempo, mejoren la salud, la resiliencia y la calidad de vida en sus comunidades.</a:t>
            </a:r>
          </a:p>
        </p:txBody>
      </p:sp>
      <p:sp>
        <p:nvSpPr>
          <p:cNvPr id="705" name="Google Shape;705;p41"/>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10</a:t>
            </a:fld>
            <a:endParaRPr lang="es-MX"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2"/>
          <p:cNvSpPr txBox="1">
            <a:spLocks noGrp="1"/>
          </p:cNvSpPr>
          <p:nvPr>
            <p:ph type="title"/>
          </p:nvPr>
        </p:nvSpPr>
        <p:spPr>
          <a:xfrm>
            <a:off x="9800" y="3469271"/>
            <a:ext cx="9022800" cy="11217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s-MX" sz="4100" b="1" noProof="0" dirty="0">
                <a:solidFill>
                  <a:srgbClr val="326297"/>
                </a:solidFill>
              </a:rPr>
              <a:t>Proceso</a:t>
            </a:r>
          </a:p>
        </p:txBody>
      </p:sp>
      <p:sp>
        <p:nvSpPr>
          <p:cNvPr id="711" name="Google Shape;711;p42"/>
          <p:cNvSpPr/>
          <p:nvPr/>
        </p:nvSpPr>
        <p:spPr>
          <a:xfrm>
            <a:off x="87476" y="2735002"/>
            <a:ext cx="1278000" cy="606900"/>
          </a:xfrm>
          <a:prstGeom prst="rect">
            <a:avLst/>
          </a:prstGeom>
          <a:solidFill>
            <a:srgbClr val="004F7C"/>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276"/>
              <a:buFont typeface="Arial"/>
              <a:buNone/>
            </a:pPr>
            <a:r>
              <a:rPr lang="es-MX" sz="1276" b="1" noProof="0" dirty="0">
                <a:solidFill>
                  <a:srgbClr val="FFFFFF"/>
                </a:solidFill>
                <a:latin typeface="Bricolage Grotesque"/>
                <a:ea typeface="Bricolage Grotesque"/>
                <a:cs typeface="Bricolage Grotesque"/>
                <a:sym typeface="Bricolage Grotesque"/>
              </a:rPr>
              <a:t>Primavera</a:t>
            </a:r>
            <a:r>
              <a:rPr lang="es-MX" sz="1276" b="1" i="0" u="none" strike="noStrike" cap="none" noProof="0" dirty="0">
                <a:solidFill>
                  <a:srgbClr val="FFFFFF"/>
                </a:solidFill>
                <a:latin typeface="Bricolage Grotesque"/>
                <a:ea typeface="Bricolage Grotesque"/>
                <a:cs typeface="Bricolage Grotesque"/>
                <a:sym typeface="Bricolage Grotesque"/>
              </a:rPr>
              <a:t> 2024</a:t>
            </a:r>
          </a:p>
        </p:txBody>
      </p:sp>
      <p:sp>
        <p:nvSpPr>
          <p:cNvPr id="712" name="Google Shape;712;p42"/>
          <p:cNvSpPr/>
          <p:nvPr/>
        </p:nvSpPr>
        <p:spPr>
          <a:xfrm>
            <a:off x="1365326" y="2735002"/>
            <a:ext cx="1278000" cy="606900"/>
          </a:xfrm>
          <a:prstGeom prst="rect">
            <a:avLst/>
          </a:prstGeom>
          <a:solidFill>
            <a:srgbClr val="1B65AC"/>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276"/>
              <a:buFont typeface="Arial"/>
              <a:buNone/>
            </a:pPr>
            <a:r>
              <a:rPr lang="es-MX" sz="1276" b="1" noProof="0" dirty="0">
                <a:solidFill>
                  <a:srgbClr val="FFFFFF"/>
                </a:solidFill>
                <a:latin typeface="Bricolage Grotesque"/>
                <a:ea typeface="Bricolage Grotesque"/>
                <a:cs typeface="Bricolage Grotesque"/>
                <a:sym typeface="Bricolage Grotesque"/>
              </a:rPr>
              <a:t>Verano de 2024</a:t>
            </a:r>
          </a:p>
        </p:txBody>
      </p:sp>
      <p:sp>
        <p:nvSpPr>
          <p:cNvPr id="713" name="Google Shape;713;p42"/>
          <p:cNvSpPr/>
          <p:nvPr/>
        </p:nvSpPr>
        <p:spPr>
          <a:xfrm>
            <a:off x="3921018" y="2735002"/>
            <a:ext cx="1278000" cy="606900"/>
          </a:xfrm>
          <a:prstGeom prst="rect">
            <a:avLst/>
          </a:prstGeom>
          <a:solidFill>
            <a:srgbClr val="4F81BD"/>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003"/>
              <a:buFont typeface="Arial"/>
              <a:buNone/>
            </a:pPr>
            <a:r>
              <a:rPr lang="es-MX" sz="1276" b="1" noProof="0" dirty="0">
                <a:solidFill>
                  <a:srgbClr val="FFFFFF"/>
                </a:solidFill>
                <a:latin typeface="Bricolage Grotesque"/>
                <a:ea typeface="Bricolage Grotesque"/>
                <a:cs typeface="Bricolage Grotesque"/>
                <a:sym typeface="Bricolage Grotesque"/>
              </a:rPr>
              <a:t>Primavera 2025</a:t>
            </a:r>
          </a:p>
        </p:txBody>
      </p:sp>
      <p:sp>
        <p:nvSpPr>
          <p:cNvPr id="714" name="Google Shape;714;p42"/>
          <p:cNvSpPr/>
          <p:nvPr/>
        </p:nvSpPr>
        <p:spPr>
          <a:xfrm>
            <a:off x="2643182" y="2735002"/>
            <a:ext cx="1278000" cy="606900"/>
          </a:xfrm>
          <a:prstGeom prst="rect">
            <a:avLst/>
          </a:prstGeom>
          <a:solidFill>
            <a:srgbClr val="9BBB59"/>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lvl="0" indent="0" algn="ctr" rtl="0">
              <a:spcBef>
                <a:spcPts val="0"/>
              </a:spcBef>
              <a:spcAft>
                <a:spcPts val="0"/>
              </a:spcAft>
              <a:buClr>
                <a:schemeClr val="dk1"/>
              </a:buClr>
              <a:buSzPts val="1003"/>
              <a:buFont typeface="Arial"/>
              <a:buNone/>
            </a:pPr>
            <a:r>
              <a:rPr lang="es-MX" sz="1276" b="1" noProof="0" dirty="0">
                <a:solidFill>
                  <a:schemeClr val="lt1"/>
                </a:solidFill>
                <a:latin typeface="Bricolage Grotesque"/>
                <a:ea typeface="Bricolage Grotesque"/>
                <a:cs typeface="Bricolage Grotesque"/>
                <a:sym typeface="Bricolage Grotesque"/>
              </a:rPr>
              <a:t>Otoño 2024 /</a:t>
            </a:r>
          </a:p>
          <a:p>
            <a:pPr marL="0" lvl="0" indent="0" algn="ctr" rtl="0">
              <a:spcBef>
                <a:spcPts val="0"/>
              </a:spcBef>
              <a:spcAft>
                <a:spcPts val="0"/>
              </a:spcAft>
              <a:buClr>
                <a:schemeClr val="dk1"/>
              </a:buClr>
              <a:buSzPts val="1003"/>
              <a:buFont typeface="Arial"/>
              <a:buNone/>
            </a:pPr>
            <a:r>
              <a:rPr lang="es-MX" sz="1276" b="1" noProof="0" dirty="0">
                <a:solidFill>
                  <a:schemeClr val="lt1"/>
                </a:solidFill>
                <a:latin typeface="Bricolage Grotesque"/>
                <a:ea typeface="Bricolage Grotesque"/>
                <a:cs typeface="Bricolage Grotesque"/>
                <a:sym typeface="Bricolage Grotesque"/>
              </a:rPr>
              <a:t>Invierno 2025</a:t>
            </a:r>
          </a:p>
        </p:txBody>
      </p:sp>
      <p:sp>
        <p:nvSpPr>
          <p:cNvPr id="715" name="Google Shape;715;p42"/>
          <p:cNvSpPr/>
          <p:nvPr/>
        </p:nvSpPr>
        <p:spPr>
          <a:xfrm>
            <a:off x="6476729" y="2735002"/>
            <a:ext cx="1278000" cy="606900"/>
          </a:xfrm>
          <a:prstGeom prst="rect">
            <a:avLst/>
          </a:prstGeom>
          <a:solidFill>
            <a:srgbClr val="1B65AC"/>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003"/>
              <a:buFont typeface="Arial"/>
              <a:buNone/>
            </a:pPr>
            <a:endParaRPr lang="es-MX" sz="1276" b="1" i="0" u="none" strike="noStrike" cap="none" noProof="0" dirty="0">
              <a:solidFill>
                <a:srgbClr val="FFFFFF"/>
              </a:solidFill>
              <a:latin typeface="Bricolage Grotesque"/>
              <a:ea typeface="Bricolage Grotesque"/>
              <a:cs typeface="Bricolage Grotesque"/>
              <a:sym typeface="Bricolage Grotesque"/>
            </a:endParaRPr>
          </a:p>
          <a:p>
            <a:pPr marL="0" marR="0" lvl="0" indent="0" algn="ctr" rtl="0">
              <a:lnSpc>
                <a:spcPct val="100000"/>
              </a:lnSpc>
              <a:spcBef>
                <a:spcPts val="0"/>
              </a:spcBef>
              <a:spcAft>
                <a:spcPts val="0"/>
              </a:spcAft>
              <a:buClr>
                <a:srgbClr val="000000"/>
              </a:buClr>
              <a:buSzPts val="1003"/>
              <a:buFont typeface="Arial"/>
              <a:buNone/>
            </a:pPr>
            <a:r>
              <a:rPr lang="es-MX" sz="1276" b="1" noProof="0" dirty="0">
                <a:solidFill>
                  <a:srgbClr val="FFFFFF"/>
                </a:solidFill>
                <a:latin typeface="Bricolage Grotesque"/>
                <a:ea typeface="Bricolage Grotesque"/>
                <a:cs typeface="Bricolage Grotesque"/>
                <a:sym typeface="Bricolage Grotesque"/>
              </a:rPr>
              <a:t>Otoño 2025</a:t>
            </a:r>
          </a:p>
          <a:p>
            <a:pPr marL="0" marR="0" lvl="0" indent="0" algn="l" rtl="0">
              <a:lnSpc>
                <a:spcPct val="100000"/>
              </a:lnSpc>
              <a:spcBef>
                <a:spcPts val="0"/>
              </a:spcBef>
              <a:spcAft>
                <a:spcPts val="0"/>
              </a:spcAft>
              <a:buClr>
                <a:srgbClr val="000000"/>
              </a:buClr>
              <a:buSzPts val="1276"/>
              <a:buFont typeface="Arial"/>
              <a:buNone/>
            </a:pPr>
            <a:endParaRPr lang="es-MX" sz="1276" i="0" u="none" strike="noStrike" cap="none" noProof="0" dirty="0">
              <a:solidFill>
                <a:srgbClr val="000000"/>
              </a:solidFill>
              <a:latin typeface="Bricolage Grotesque"/>
              <a:ea typeface="Bricolage Grotesque"/>
              <a:cs typeface="Bricolage Grotesque"/>
              <a:sym typeface="Bricolage Grotesque"/>
            </a:endParaRPr>
          </a:p>
        </p:txBody>
      </p:sp>
      <p:cxnSp>
        <p:nvCxnSpPr>
          <p:cNvPr id="716" name="Google Shape;716;p42"/>
          <p:cNvCxnSpPr/>
          <p:nvPr/>
        </p:nvCxnSpPr>
        <p:spPr>
          <a:xfrm>
            <a:off x="157497" y="2377454"/>
            <a:ext cx="8851800" cy="25800"/>
          </a:xfrm>
          <a:prstGeom prst="straightConnector1">
            <a:avLst/>
          </a:prstGeom>
          <a:noFill/>
          <a:ln w="20875" cap="flat" cmpd="sng">
            <a:solidFill>
              <a:srgbClr val="595959"/>
            </a:solidFill>
            <a:prstDash val="dot"/>
            <a:round/>
            <a:headEnd type="none" w="sm" len="sm"/>
            <a:tailEnd type="none" w="sm" len="sm"/>
          </a:ln>
        </p:spPr>
      </p:cxnSp>
      <p:sp>
        <p:nvSpPr>
          <p:cNvPr id="717" name="Google Shape;717;p42"/>
          <p:cNvSpPr txBox="1"/>
          <p:nvPr/>
        </p:nvSpPr>
        <p:spPr>
          <a:xfrm>
            <a:off x="180184" y="1560305"/>
            <a:ext cx="1165200" cy="36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MX" sz="1200" noProof="0" dirty="0">
                <a:latin typeface="Bricolage Grotesque"/>
                <a:ea typeface="Bricolage Grotesque"/>
                <a:cs typeface="Bricolage Grotesque"/>
                <a:sym typeface="Bricolage Grotesque"/>
              </a:rPr>
              <a:t>Recoger</a:t>
            </a:r>
            <a:br>
              <a:rPr lang="es-MX" sz="1200" noProof="0" dirty="0">
                <a:latin typeface="Bricolage Grotesque"/>
                <a:ea typeface="Bricolage Grotesque"/>
                <a:cs typeface="Bricolage Grotesque"/>
                <a:sym typeface="Bricolage Grotesque"/>
              </a:rPr>
            </a:br>
            <a:r>
              <a:rPr lang="es-MX" sz="1200" noProof="0" dirty="0">
                <a:latin typeface="Bricolage Grotesque"/>
                <a:ea typeface="Bricolage Grotesque"/>
                <a:cs typeface="Bricolage Grotesque"/>
                <a:sym typeface="Bricolage Grotesque"/>
              </a:rPr>
              <a:t>Datos</a:t>
            </a:r>
          </a:p>
        </p:txBody>
      </p:sp>
      <p:sp>
        <p:nvSpPr>
          <p:cNvPr id="718" name="Google Shape;718;p42"/>
          <p:cNvSpPr/>
          <p:nvPr/>
        </p:nvSpPr>
        <p:spPr>
          <a:xfrm>
            <a:off x="626970" y="2306999"/>
            <a:ext cx="199200" cy="194700"/>
          </a:xfrm>
          <a:prstGeom prst="ellipse">
            <a:avLst/>
          </a:prstGeom>
          <a:solidFill>
            <a:srgbClr val="004F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19" name="Google Shape;719;p42"/>
          <p:cNvSpPr txBox="1"/>
          <p:nvPr/>
        </p:nvSpPr>
        <p:spPr>
          <a:xfrm>
            <a:off x="1363208" y="1242268"/>
            <a:ext cx="1424400" cy="53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MX" sz="1200" noProof="0" dirty="0">
                <a:latin typeface="Bricolage Grotesque"/>
                <a:ea typeface="Bricolage Grotesque"/>
                <a:cs typeface="Bricolage Grotesque"/>
                <a:sym typeface="Bricolage Grotesque"/>
              </a:rPr>
              <a:t>Elaborar el inventario de GEI y  </a:t>
            </a:r>
          </a:p>
          <a:p>
            <a:pPr marL="0" marR="0" lvl="0" indent="0" algn="ctr" rtl="0">
              <a:lnSpc>
                <a:spcPct val="100000"/>
              </a:lnSpc>
              <a:spcBef>
                <a:spcPts val="0"/>
              </a:spcBef>
              <a:spcAft>
                <a:spcPts val="0"/>
              </a:spcAft>
              <a:buClr>
                <a:srgbClr val="000000"/>
              </a:buClr>
              <a:buSzPts val="1400"/>
              <a:buFont typeface="Arial"/>
              <a:buNone/>
            </a:pPr>
            <a:r>
              <a:rPr lang="es-MX" sz="1200" noProof="0" dirty="0">
                <a:latin typeface="Bricolage Grotesque"/>
                <a:ea typeface="Bricolage Grotesque"/>
                <a:cs typeface="Bricolage Grotesque"/>
                <a:sym typeface="Bricolage Grotesque"/>
              </a:rPr>
              <a:t>Escenarios BAU &amp; BAP</a:t>
            </a:r>
          </a:p>
        </p:txBody>
      </p:sp>
      <p:sp>
        <p:nvSpPr>
          <p:cNvPr id="720" name="Google Shape;720;p42"/>
          <p:cNvSpPr txBox="1"/>
          <p:nvPr/>
        </p:nvSpPr>
        <p:spPr>
          <a:xfrm>
            <a:off x="4029624" y="1364568"/>
            <a:ext cx="1316700" cy="66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MX" sz="1200" noProof="0" dirty="0">
                <a:latin typeface="Bricolage Grotesque"/>
                <a:ea typeface="Bricolage Grotesque"/>
                <a:cs typeface="Bricolage Grotesque"/>
                <a:sym typeface="Bricolage Grotesque"/>
              </a:rPr>
              <a:t>Modelación de escenarios futuros y alcance directo</a:t>
            </a:r>
          </a:p>
        </p:txBody>
      </p:sp>
      <p:sp>
        <p:nvSpPr>
          <p:cNvPr id="721" name="Google Shape;721;p42"/>
          <p:cNvSpPr txBox="1"/>
          <p:nvPr/>
        </p:nvSpPr>
        <p:spPr>
          <a:xfrm>
            <a:off x="6588303" y="1364568"/>
            <a:ext cx="1165200" cy="53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MX" sz="1200" noProof="0" dirty="0">
                <a:latin typeface="Bricolage Grotesque"/>
                <a:ea typeface="Bricolage Grotesque"/>
                <a:cs typeface="Bricolage Grotesque"/>
                <a:sym typeface="Bricolage Grotesque"/>
              </a:rPr>
              <a:t>Aportaciones del público</a:t>
            </a:r>
          </a:p>
          <a:p>
            <a:pPr marL="0" marR="0" lvl="0" indent="0" algn="ctr" rtl="0">
              <a:lnSpc>
                <a:spcPct val="100000"/>
              </a:lnSpc>
              <a:spcBef>
                <a:spcPts val="0"/>
              </a:spcBef>
              <a:spcAft>
                <a:spcPts val="0"/>
              </a:spcAft>
              <a:buClr>
                <a:srgbClr val="000000"/>
              </a:buClr>
              <a:buSzPts val="1400"/>
              <a:buFont typeface="Arial"/>
              <a:buNone/>
            </a:pPr>
            <a:r>
              <a:rPr lang="es-MX" sz="1200" noProof="0" dirty="0">
                <a:solidFill>
                  <a:srgbClr val="000000"/>
                </a:solidFill>
                <a:latin typeface="Bricolage Grotesque"/>
                <a:ea typeface="Bricolage Grotesque"/>
                <a:cs typeface="Bricolage Grotesque"/>
                <a:sym typeface="Bricolage Grotesque"/>
              </a:rPr>
              <a:t>para finalizar el plan</a:t>
            </a:r>
          </a:p>
        </p:txBody>
      </p:sp>
      <p:sp>
        <p:nvSpPr>
          <p:cNvPr id="722" name="Google Shape;722;p42"/>
          <p:cNvSpPr txBox="1"/>
          <p:nvPr/>
        </p:nvSpPr>
        <p:spPr>
          <a:xfrm>
            <a:off x="2805316" y="1364568"/>
            <a:ext cx="12066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200" noProof="0" dirty="0">
                <a:latin typeface="Bricolage Grotesque"/>
                <a:ea typeface="Bricolage Grotesque"/>
                <a:cs typeface="Bricolage Grotesque"/>
                <a:sym typeface="Bricolage Grotesque"/>
              </a:rPr>
              <a:t>Análisis de metas y participación</a:t>
            </a:r>
          </a:p>
        </p:txBody>
      </p:sp>
      <p:sp>
        <p:nvSpPr>
          <p:cNvPr id="723" name="Google Shape;723;p42"/>
          <p:cNvSpPr/>
          <p:nvPr/>
        </p:nvSpPr>
        <p:spPr>
          <a:xfrm>
            <a:off x="5198899" y="2735004"/>
            <a:ext cx="1278000" cy="606900"/>
          </a:xfrm>
          <a:prstGeom prst="rect">
            <a:avLst/>
          </a:prstGeom>
          <a:solidFill>
            <a:srgbClr val="9BBB59"/>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276"/>
              <a:buFont typeface="Arial"/>
              <a:buNone/>
            </a:pPr>
            <a:r>
              <a:rPr lang="es-MX" sz="1276" b="1" noProof="0" dirty="0">
                <a:solidFill>
                  <a:srgbClr val="FFFFFF"/>
                </a:solidFill>
                <a:latin typeface="Bricolage Grotesque"/>
                <a:ea typeface="Bricolage Grotesque"/>
                <a:cs typeface="Bricolage Grotesque"/>
                <a:sym typeface="Bricolage Grotesque"/>
              </a:rPr>
              <a:t>Verano de 2025</a:t>
            </a:r>
          </a:p>
        </p:txBody>
      </p:sp>
      <p:sp>
        <p:nvSpPr>
          <p:cNvPr id="724" name="Google Shape;724;p42"/>
          <p:cNvSpPr txBox="1"/>
          <p:nvPr/>
        </p:nvSpPr>
        <p:spPr>
          <a:xfrm>
            <a:off x="5363995" y="1560305"/>
            <a:ext cx="1206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200" noProof="0" dirty="0">
                <a:latin typeface="Bricolage Grotesque"/>
                <a:ea typeface="Bricolage Grotesque"/>
                <a:cs typeface="Bricolage Grotesque"/>
                <a:sym typeface="Bricolage Grotesque"/>
              </a:rPr>
              <a:t>Borrador del Plan</a:t>
            </a:r>
          </a:p>
        </p:txBody>
      </p:sp>
      <p:sp>
        <p:nvSpPr>
          <p:cNvPr id="725" name="Google Shape;725;p42"/>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11</a:t>
            </a:fld>
            <a:endParaRPr lang="es-MX" noProof="0" dirty="0"/>
          </a:p>
        </p:txBody>
      </p:sp>
      <p:sp>
        <p:nvSpPr>
          <p:cNvPr id="726" name="Google Shape;726;p42"/>
          <p:cNvSpPr/>
          <p:nvPr/>
        </p:nvSpPr>
        <p:spPr>
          <a:xfrm>
            <a:off x="7754636" y="2731483"/>
            <a:ext cx="1278000" cy="606900"/>
          </a:xfrm>
          <a:prstGeom prst="rect">
            <a:avLst/>
          </a:prstGeom>
          <a:solidFill>
            <a:srgbClr val="004F7C"/>
          </a:solidFill>
          <a:ln w="8675" cap="flat" cmpd="sng">
            <a:solidFill>
              <a:srgbClr val="FFFFFF"/>
            </a:solidFill>
            <a:prstDash val="solid"/>
            <a:round/>
            <a:headEnd type="none" w="sm" len="sm"/>
            <a:tailEnd type="none" w="sm" len="sm"/>
          </a:ln>
        </p:spPr>
        <p:txBody>
          <a:bodyPr spcFirstLastPara="1" wrap="square" lIns="83350" tIns="83350" rIns="83350" bIns="83350" anchor="ctr" anchorCtr="0">
            <a:noAutofit/>
          </a:bodyPr>
          <a:lstStyle/>
          <a:p>
            <a:pPr marL="0" marR="0" lvl="0" indent="0" algn="ctr" rtl="0">
              <a:lnSpc>
                <a:spcPct val="100000"/>
              </a:lnSpc>
              <a:spcBef>
                <a:spcPts val="0"/>
              </a:spcBef>
              <a:spcAft>
                <a:spcPts val="0"/>
              </a:spcAft>
              <a:buClr>
                <a:srgbClr val="000000"/>
              </a:buClr>
              <a:buSzPts val="1276"/>
              <a:buFont typeface="Arial"/>
              <a:buNone/>
            </a:pPr>
            <a:r>
              <a:rPr lang="es-MX" sz="1276" b="1" noProof="0" dirty="0">
                <a:solidFill>
                  <a:srgbClr val="FFFFFF"/>
                </a:solidFill>
                <a:latin typeface="Bricolage Grotesque"/>
                <a:ea typeface="Bricolage Grotesque"/>
                <a:cs typeface="Bricolage Grotesque"/>
                <a:sym typeface="Bricolage Grotesque"/>
              </a:rPr>
              <a:t>Invierno 2025</a:t>
            </a:r>
          </a:p>
        </p:txBody>
      </p:sp>
      <p:sp>
        <p:nvSpPr>
          <p:cNvPr id="727" name="Google Shape;727;p42"/>
          <p:cNvSpPr/>
          <p:nvPr/>
        </p:nvSpPr>
        <p:spPr>
          <a:xfrm>
            <a:off x="1904826" y="2285711"/>
            <a:ext cx="199200" cy="194700"/>
          </a:xfrm>
          <a:prstGeom prst="ellipse">
            <a:avLst/>
          </a:prstGeom>
          <a:solidFill>
            <a:srgbClr val="1B65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28" name="Google Shape;728;p42"/>
          <p:cNvSpPr/>
          <p:nvPr/>
        </p:nvSpPr>
        <p:spPr>
          <a:xfrm>
            <a:off x="3186836" y="2292999"/>
            <a:ext cx="199200" cy="194700"/>
          </a:xfrm>
          <a:prstGeom prst="ellipse">
            <a:avLst/>
          </a:prstGeom>
          <a:solidFill>
            <a:srgbClr val="9BBB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29" name="Google Shape;729;p42"/>
          <p:cNvSpPr/>
          <p:nvPr/>
        </p:nvSpPr>
        <p:spPr>
          <a:xfrm>
            <a:off x="4468845" y="2293899"/>
            <a:ext cx="199200" cy="194700"/>
          </a:xfrm>
          <a:prstGeom prst="ellipse">
            <a:avLst/>
          </a:prstGeom>
          <a:solidFill>
            <a:srgbClr val="4F81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30" name="Google Shape;730;p42"/>
          <p:cNvSpPr/>
          <p:nvPr/>
        </p:nvSpPr>
        <p:spPr>
          <a:xfrm>
            <a:off x="5750855" y="2285699"/>
            <a:ext cx="199200" cy="194700"/>
          </a:xfrm>
          <a:prstGeom prst="ellipse">
            <a:avLst/>
          </a:prstGeom>
          <a:solidFill>
            <a:srgbClr val="9BBB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31" name="Google Shape;731;p42"/>
          <p:cNvSpPr/>
          <p:nvPr/>
        </p:nvSpPr>
        <p:spPr>
          <a:xfrm>
            <a:off x="7032864" y="2285699"/>
            <a:ext cx="199200" cy="194700"/>
          </a:xfrm>
          <a:prstGeom prst="ellipse">
            <a:avLst/>
          </a:prstGeom>
          <a:solidFill>
            <a:srgbClr val="1B65A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32" name="Google Shape;732;p42"/>
          <p:cNvSpPr/>
          <p:nvPr/>
        </p:nvSpPr>
        <p:spPr>
          <a:xfrm>
            <a:off x="8314874" y="2306999"/>
            <a:ext cx="199200" cy="194700"/>
          </a:xfrm>
          <a:prstGeom prst="ellipse">
            <a:avLst/>
          </a:prstGeom>
          <a:solidFill>
            <a:srgbClr val="004F7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A293C7"/>
              </a:solidFill>
              <a:latin typeface="Arial"/>
              <a:ea typeface="Arial"/>
              <a:cs typeface="Arial"/>
              <a:sym typeface="Arial"/>
            </a:endParaRPr>
          </a:p>
        </p:txBody>
      </p:sp>
      <p:sp>
        <p:nvSpPr>
          <p:cNvPr id="733" name="Google Shape;733;p42"/>
          <p:cNvSpPr txBox="1"/>
          <p:nvPr/>
        </p:nvSpPr>
        <p:spPr>
          <a:xfrm>
            <a:off x="7771375" y="1364568"/>
            <a:ext cx="1165200" cy="53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MX" sz="1200" noProof="0" dirty="0">
                <a:latin typeface="Bricolage Grotesque"/>
                <a:ea typeface="Bricolage Grotesque"/>
                <a:cs typeface="Bricolage Grotesque"/>
                <a:sym typeface="Bricolage Grotesque"/>
              </a:rPr>
              <a:t>Plan final presentado ante la EPA</a:t>
            </a:r>
          </a:p>
        </p:txBody>
      </p:sp>
      <p:sp>
        <p:nvSpPr>
          <p:cNvPr id="734" name="Google Shape;734;p42"/>
          <p:cNvSpPr/>
          <p:nvPr/>
        </p:nvSpPr>
        <p:spPr>
          <a:xfrm>
            <a:off x="7760621" y="1233125"/>
            <a:ext cx="1278000" cy="2342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s-MX" noProof="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43"/>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741" name="Google Shape;741;p43"/>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742" name="Google Shape;742;p43"/>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12</a:t>
            </a:fld>
            <a:endParaRPr lang="es-MX" noProof="0" dirty="0"/>
          </a:p>
        </p:txBody>
      </p:sp>
      <p:sp>
        <p:nvSpPr>
          <p:cNvPr id="743" name="Google Shape;743;p43"/>
          <p:cNvSpPr txBox="1">
            <a:spLocks noGrp="1"/>
          </p:cNvSpPr>
          <p:nvPr>
            <p:ph type="title" idx="4294967295"/>
          </p:nvPr>
        </p:nvSpPr>
        <p:spPr>
          <a:xfrm>
            <a:off x="-272325" y="1905350"/>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80000"/>
              </a:lnSpc>
              <a:spcBef>
                <a:spcPts val="0"/>
              </a:spcBef>
              <a:spcAft>
                <a:spcPts val="0"/>
              </a:spcAft>
              <a:buNone/>
            </a:pPr>
            <a:r>
              <a:rPr lang="es-MX" sz="4100" b="1" noProof="0" dirty="0">
                <a:solidFill>
                  <a:srgbClr val="326297"/>
                </a:solidFill>
              </a:rPr>
              <a:t>Cómo</a:t>
            </a:r>
            <a:br>
              <a:rPr lang="es-MX" sz="4100" b="1" noProof="0" dirty="0">
                <a:solidFill>
                  <a:srgbClr val="326297"/>
                </a:solidFill>
              </a:rPr>
            </a:br>
            <a:r>
              <a:rPr lang="es-MX" sz="4100" b="1" noProof="0" dirty="0">
                <a:solidFill>
                  <a:srgbClr val="326297"/>
                </a:solidFill>
              </a:rPr>
              <a:t>leer el CCAN</a:t>
            </a:r>
          </a:p>
        </p:txBody>
      </p:sp>
      <p:sp>
        <p:nvSpPr>
          <p:cNvPr id="744" name="Google Shape;744;p43"/>
          <p:cNvSpPr txBox="1">
            <a:spLocks noGrp="1"/>
          </p:cNvSpPr>
          <p:nvPr>
            <p:ph type="body" idx="4294967295"/>
          </p:nvPr>
        </p:nvSpPr>
        <p:spPr>
          <a:xfrm>
            <a:off x="195775" y="2697350"/>
            <a:ext cx="43203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endParaRPr lang="es-MX" sz="1800" noProof="0" dirty="0">
              <a:solidFill>
                <a:srgbClr val="326297"/>
              </a:solidFill>
              <a:latin typeface="Quattrocento Sans"/>
              <a:ea typeface="Quattrocento Sans"/>
              <a:cs typeface="Quattrocento Sans"/>
              <a:sym typeface="Quattrocento Sans"/>
            </a:endParaRPr>
          </a:p>
          <a:p>
            <a:pPr marL="0" lvl="0" indent="0" algn="r" rtl="0">
              <a:spcBef>
                <a:spcPts val="400"/>
              </a:spcBef>
              <a:spcAft>
                <a:spcPts val="0"/>
              </a:spcAft>
              <a:buClr>
                <a:schemeClr val="lt1"/>
              </a:buClr>
              <a:buSzPts val="1800"/>
              <a:buNone/>
            </a:pPr>
            <a:endParaRPr lang="es-MX" sz="1800" noProof="0" dirty="0">
              <a:solidFill>
                <a:srgbClr val="326297"/>
              </a:solidFill>
              <a:latin typeface="Quattrocento Sans"/>
              <a:ea typeface="Quattrocento Sans"/>
              <a:cs typeface="Quattrocento Sans"/>
              <a:sym typeface="Quattrocento Sans"/>
            </a:endParaRPr>
          </a:p>
        </p:txBody>
      </p:sp>
      <p:sp>
        <p:nvSpPr>
          <p:cNvPr id="745" name="Google Shape;745;p43"/>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12</a:t>
            </a:fld>
            <a:endParaRPr lang="es-MX" noProof="0" dirty="0"/>
          </a:p>
        </p:txBody>
      </p:sp>
      <p:sp>
        <p:nvSpPr>
          <p:cNvPr id="746" name="Google Shape;746;p43"/>
          <p:cNvSpPr txBox="1">
            <a:spLocks noGrp="1"/>
          </p:cNvSpPr>
          <p:nvPr>
            <p:ph type="body" idx="4294967295"/>
          </p:nvPr>
        </p:nvSpPr>
        <p:spPr>
          <a:xfrm>
            <a:off x="4553320" y="300013"/>
            <a:ext cx="4320300" cy="3668700"/>
          </a:xfrm>
          <a:prstGeom prst="rect">
            <a:avLst/>
          </a:prstGeom>
          <a:noFill/>
          <a:ln>
            <a:noFill/>
          </a:ln>
        </p:spPr>
        <p:txBody>
          <a:bodyPr spcFirstLastPara="1" wrap="square" lIns="68575" tIns="34275" rIns="68575" bIns="34275" anchor="t" anchorCtr="0">
            <a:noAutofit/>
          </a:bodyPr>
          <a:lstStyle/>
          <a:p>
            <a:pPr marL="0" lvl="0" indent="0" algn="l" rtl="0">
              <a:lnSpc>
                <a:spcPct val="120000"/>
              </a:lnSpc>
              <a:spcBef>
                <a:spcPts val="600"/>
              </a:spcBef>
              <a:spcAft>
                <a:spcPts val="0"/>
              </a:spcAft>
              <a:buClr>
                <a:schemeClr val="dk1"/>
              </a:buClr>
              <a:buSzPts val="1100"/>
              <a:buNone/>
            </a:pPr>
            <a:endParaRPr lang="es-MX" sz="1400" b="1" noProof="0" dirty="0">
              <a:latin typeface="Quattrocento Sans"/>
              <a:ea typeface="Quattrocento Sans"/>
              <a:cs typeface="Quattrocento Sans"/>
              <a:sym typeface="Quattrocento Sans"/>
            </a:endParaRPr>
          </a:p>
          <a:p>
            <a:pPr marL="0" lvl="0" indent="0" algn="l" rtl="0">
              <a:lnSpc>
                <a:spcPct val="120000"/>
              </a:lnSpc>
              <a:spcBef>
                <a:spcPts val="1200"/>
              </a:spcBef>
              <a:spcAft>
                <a:spcPts val="0"/>
              </a:spcAft>
              <a:buClr>
                <a:schemeClr val="dk1"/>
              </a:buClr>
              <a:buSzPts val="1100"/>
              <a:buNone/>
            </a:pPr>
            <a:r>
              <a:rPr lang="es-MX" sz="1400" b="1" noProof="0" dirty="0">
                <a:latin typeface="Quattrocento Sans"/>
                <a:ea typeface="Quattrocento Sans"/>
                <a:cs typeface="Quattrocento Sans"/>
                <a:sym typeface="Quattrocento Sans"/>
              </a:rPr>
              <a:t>Este análisis va dirigido a todos </a:t>
            </a:r>
            <a:r>
              <a:rPr lang="es-MX" sz="1400" noProof="0" dirty="0">
                <a:latin typeface="Quattrocento Sans"/>
                <a:ea typeface="Quattrocento Sans"/>
                <a:cs typeface="Quattrocento Sans"/>
                <a:sym typeface="Quattrocento Sans"/>
              </a:rPr>
              <a:t>- residentes, gobiernos, empresas, compañías de servicios públicos y otros socios.</a:t>
            </a:r>
          </a:p>
          <a:p>
            <a:pPr marL="0" lvl="0" indent="0" algn="l" rtl="0">
              <a:lnSpc>
                <a:spcPct val="120000"/>
              </a:lnSpc>
              <a:spcBef>
                <a:spcPts val="1200"/>
              </a:spcBef>
              <a:spcAft>
                <a:spcPts val="0"/>
              </a:spcAft>
              <a:buClr>
                <a:schemeClr val="dk1"/>
              </a:buClr>
              <a:buSzPts val="1100"/>
              <a:buNone/>
            </a:pPr>
            <a:r>
              <a:rPr lang="es-MX" sz="1400" noProof="0" dirty="0">
                <a:latin typeface="Quattrocento Sans"/>
                <a:ea typeface="Quattrocento Sans"/>
                <a:cs typeface="Quattrocento Sans"/>
                <a:sym typeface="Quattrocento Sans"/>
              </a:rPr>
              <a:t>Explica </a:t>
            </a:r>
            <a:r>
              <a:rPr lang="es-MX" sz="1400" b="1" noProof="0" dirty="0">
                <a:latin typeface="Quattrocento Sans"/>
                <a:ea typeface="Quattrocento Sans"/>
                <a:cs typeface="Quattrocento Sans"/>
                <a:sym typeface="Quattrocento Sans"/>
              </a:rPr>
              <a:t>cómo las medidas climáticas podrían reducir emisiones y generar co-beneficios</a:t>
            </a:r>
            <a:r>
              <a:rPr lang="es-MX" sz="1400" noProof="0" dirty="0">
                <a:latin typeface="Quattrocento Sans"/>
                <a:ea typeface="Quattrocento Sans"/>
                <a:cs typeface="Quattrocento Sans"/>
                <a:sym typeface="Quattrocento Sans"/>
              </a:rPr>
              <a:t>, como mejor calidad del aire y resultados positivos en salud pública, además de impulsar el desarrollo económico. </a:t>
            </a:r>
          </a:p>
          <a:p>
            <a:pPr marL="0" lvl="0" indent="0" algn="l" rtl="0">
              <a:lnSpc>
                <a:spcPct val="120000"/>
              </a:lnSpc>
              <a:spcBef>
                <a:spcPts val="1200"/>
              </a:spcBef>
              <a:spcAft>
                <a:spcPts val="0"/>
              </a:spcAft>
              <a:buClr>
                <a:schemeClr val="dk1"/>
              </a:buClr>
              <a:buSzPts val="1100"/>
              <a:buNone/>
            </a:pPr>
            <a:r>
              <a:rPr lang="es-MX" sz="1400" noProof="0" dirty="0">
                <a:latin typeface="Quattrocento Sans"/>
                <a:ea typeface="Quattrocento Sans"/>
                <a:cs typeface="Quattrocento Sans"/>
                <a:sym typeface="Quattrocento Sans"/>
              </a:rPr>
              <a:t>El CCAN es </a:t>
            </a:r>
            <a:r>
              <a:rPr lang="es-MX" sz="1400" b="1" noProof="0" dirty="0">
                <a:latin typeface="Quattrocento Sans"/>
                <a:ea typeface="Quattrocento Sans"/>
                <a:cs typeface="Quattrocento Sans"/>
                <a:sym typeface="Quattrocento Sans"/>
              </a:rPr>
              <a:t>un recurso para ayudar a informar la implementación</a:t>
            </a:r>
            <a:r>
              <a:rPr lang="es-MX" sz="1400" noProof="0" dirty="0">
                <a:latin typeface="Quattrocento Sans"/>
                <a:ea typeface="Quattrocento Sans"/>
                <a:cs typeface="Quattrocento Sans"/>
                <a:sym typeface="Quattrocento Sans"/>
              </a:rPr>
              <a:t> de medidas en diferentes escalas y no pretende ser una hoja de ruta sobre cómo deben reducirse las emisiones de gases de efecto invernadero en Nevada.</a:t>
            </a:r>
          </a:p>
          <a:p>
            <a:pPr marL="0" lvl="0" indent="0" algn="r" rtl="0">
              <a:spcBef>
                <a:spcPts val="1200"/>
              </a:spcBef>
              <a:spcAft>
                <a:spcPts val="0"/>
              </a:spcAft>
              <a:buClr>
                <a:schemeClr val="lt1"/>
              </a:buClr>
              <a:buSzPts val="1800"/>
              <a:buNone/>
            </a:pPr>
            <a:endParaRPr lang="es-MX" sz="1400" noProof="0" dirty="0">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4"/>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753" name="Google Shape;753;p44"/>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13</a:t>
            </a:fld>
            <a:endParaRPr lang="es-MX" noProof="0" dirty="0"/>
          </a:p>
        </p:txBody>
      </p:sp>
      <p:sp>
        <p:nvSpPr>
          <p:cNvPr id="754" name="Google Shape;754;p44"/>
          <p:cNvSpPr txBox="1">
            <a:spLocks noGrp="1"/>
          </p:cNvSpPr>
          <p:nvPr>
            <p:ph type="title" idx="4294967295"/>
          </p:nvPr>
        </p:nvSpPr>
        <p:spPr>
          <a:xfrm>
            <a:off x="1160657" y="39400"/>
            <a:ext cx="4725000" cy="676500"/>
          </a:xfrm>
          <a:prstGeom prst="rect">
            <a:avLst/>
          </a:prstGeom>
          <a:noFill/>
          <a:ln>
            <a:noFill/>
          </a:ln>
        </p:spPr>
        <p:txBody>
          <a:bodyPr spcFirstLastPara="1" wrap="square" lIns="68575" tIns="34275" rIns="68575" bIns="34275" anchor="b" anchorCtr="0">
            <a:noAutofit/>
          </a:bodyPr>
          <a:lstStyle/>
          <a:p>
            <a:pPr marL="0" lvl="0" indent="0" algn="r" rtl="0">
              <a:lnSpc>
                <a:spcPct val="80000"/>
              </a:lnSpc>
              <a:spcBef>
                <a:spcPts val="0"/>
              </a:spcBef>
              <a:spcAft>
                <a:spcPts val="0"/>
              </a:spcAft>
              <a:buNone/>
            </a:pPr>
            <a:r>
              <a:rPr lang="es-MX" sz="4100" b="1" noProof="0" dirty="0">
                <a:solidFill>
                  <a:srgbClr val="326297"/>
                </a:solidFill>
              </a:rPr>
              <a:t>Esquema del CCAN</a:t>
            </a:r>
          </a:p>
        </p:txBody>
      </p:sp>
      <p:sp>
        <p:nvSpPr>
          <p:cNvPr id="755" name="Google Shape;755;p44"/>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13</a:t>
            </a:fld>
            <a:endParaRPr lang="es-MX" noProof="0" dirty="0"/>
          </a:p>
        </p:txBody>
      </p:sp>
      <p:sp>
        <p:nvSpPr>
          <p:cNvPr id="756" name="Google Shape;756;p44"/>
          <p:cNvSpPr txBox="1">
            <a:spLocks noGrp="1"/>
          </p:cNvSpPr>
          <p:nvPr>
            <p:ph type="body" idx="4294967295"/>
          </p:nvPr>
        </p:nvSpPr>
        <p:spPr>
          <a:xfrm>
            <a:off x="1448700" y="715900"/>
            <a:ext cx="7695300" cy="4278300"/>
          </a:xfrm>
          <a:prstGeom prst="rect">
            <a:avLst/>
          </a:prstGeom>
          <a:noFill/>
          <a:ln>
            <a:noFill/>
          </a:ln>
        </p:spPr>
        <p:txBody>
          <a:bodyPr spcFirstLastPara="1" wrap="square" lIns="68575" tIns="34275" rIns="68575" bIns="34275" anchor="t" anchorCtr="0">
            <a:noAutofit/>
          </a:bodyPr>
          <a:lstStyle/>
          <a:p>
            <a:pPr marL="0" lvl="0" indent="0" algn="l" rtl="0">
              <a:spcBef>
                <a:spcPts val="400"/>
              </a:spcBef>
              <a:spcAft>
                <a:spcPts val="0"/>
              </a:spcAft>
              <a:buClr>
                <a:schemeClr val="lt1"/>
              </a:buClr>
              <a:buSzPts val="1800"/>
              <a:buNone/>
            </a:pPr>
            <a:r>
              <a:rPr lang="es-MX" sz="1400" b="1" noProof="0" dirty="0">
                <a:latin typeface="Quattrocento Sans"/>
                <a:ea typeface="Quattrocento Sans"/>
                <a:cs typeface="Quattrocento Sans"/>
                <a:sym typeface="Quattrocento Sans"/>
              </a:rPr>
              <a:t>Resumen ejecutivo:</a:t>
            </a:r>
            <a:r>
              <a:rPr lang="es-MX" sz="1400" noProof="0" dirty="0">
                <a:latin typeface="Quattrocento Sans"/>
                <a:ea typeface="Quattrocento Sans"/>
                <a:cs typeface="Quattrocento Sans"/>
                <a:sym typeface="Quattrocento Sans"/>
              </a:rPr>
              <a:t> Una visión rápida de los puntos clave del análisis – ¡léalo primero!</a:t>
            </a:r>
          </a:p>
          <a:p>
            <a:pPr marL="0" lvl="0" indent="0" algn="l" rtl="0">
              <a:spcBef>
                <a:spcPts val="400"/>
              </a:spcBef>
              <a:spcAft>
                <a:spcPts val="0"/>
              </a:spcAft>
              <a:buClr>
                <a:schemeClr val="lt1"/>
              </a:buClr>
              <a:buSzPts val="1800"/>
              <a:buNone/>
            </a:pPr>
            <a:endParaRPr lang="es-MX" sz="10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None/>
            </a:pPr>
            <a:r>
              <a:rPr lang="es-MX" sz="1400" b="1" noProof="0" dirty="0">
                <a:latin typeface="Quattrocento Sans"/>
                <a:ea typeface="Quattrocento Sans"/>
                <a:cs typeface="Quattrocento Sans"/>
                <a:sym typeface="Quattrocento Sans"/>
              </a:rPr>
              <a:t>Hallazgos de participación: </a:t>
            </a:r>
            <a:r>
              <a:rPr lang="es-MX" sz="1400" noProof="0" dirty="0">
                <a:latin typeface="Quattrocento Sans"/>
                <a:ea typeface="Quattrocento Sans"/>
                <a:cs typeface="Quattrocento Sans"/>
                <a:sym typeface="Quattrocento Sans"/>
              </a:rPr>
              <a:t>Cómo residentes, organizaciones y socios ayudaron a dar forma al análisis. </a:t>
            </a:r>
          </a:p>
          <a:p>
            <a:pPr marL="0" lvl="0" indent="0" algn="l" rtl="0">
              <a:spcBef>
                <a:spcPts val="400"/>
              </a:spcBef>
              <a:spcAft>
                <a:spcPts val="0"/>
              </a:spcAft>
              <a:buClr>
                <a:schemeClr val="lt1"/>
              </a:buClr>
              <a:buSzPts val="1800"/>
              <a:buNone/>
            </a:pPr>
            <a:endParaRPr lang="es-MX" sz="10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None/>
            </a:pPr>
            <a:r>
              <a:rPr lang="es-MX" sz="1400" b="1" noProof="0" dirty="0">
                <a:latin typeface="Quattrocento Sans"/>
                <a:ea typeface="Quattrocento Sans"/>
                <a:cs typeface="Quattrocento Sans"/>
                <a:sym typeface="Quattrocento Sans"/>
              </a:rPr>
              <a:t>Inventario de GEI:</a:t>
            </a:r>
            <a:r>
              <a:rPr lang="es-MX" sz="1400" noProof="0" dirty="0">
                <a:latin typeface="Quattrocento Sans"/>
                <a:ea typeface="Quattrocento Sans"/>
                <a:cs typeface="Quattrocento Sans"/>
                <a:sym typeface="Quattrocento Sans"/>
              </a:rPr>
              <a:t> Un resumen de dónde provienen las emisiones. </a:t>
            </a:r>
          </a:p>
          <a:p>
            <a:pPr marL="0" lvl="0" indent="0" algn="l" rtl="0">
              <a:spcBef>
                <a:spcPts val="400"/>
              </a:spcBef>
              <a:spcAft>
                <a:spcPts val="0"/>
              </a:spcAft>
              <a:buClr>
                <a:schemeClr val="lt1"/>
              </a:buClr>
              <a:buSzPts val="1800"/>
              <a:buNone/>
            </a:pPr>
            <a:endParaRPr lang="es-MX" sz="10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None/>
            </a:pPr>
            <a:r>
              <a:rPr lang="es-MX" sz="1400" b="1" noProof="0" dirty="0">
                <a:latin typeface="Quattrocento Sans"/>
                <a:ea typeface="Quattrocento Sans"/>
                <a:cs typeface="Quattrocento Sans"/>
                <a:sym typeface="Quattrocento Sans"/>
              </a:rPr>
              <a:t>Escenarios de referencia:</a:t>
            </a:r>
            <a:r>
              <a:rPr lang="es-MX" sz="1400" noProof="0" dirty="0">
                <a:latin typeface="Quattrocento Sans"/>
                <a:ea typeface="Quattrocento Sans"/>
                <a:cs typeface="Quattrocento Sans"/>
                <a:sym typeface="Quattrocento Sans"/>
              </a:rPr>
              <a:t> Qué podría suceder con las emisiones bajo los escenarios de “negocios como siempre” (BAU) y “negocios según lo planeado” (BAP). </a:t>
            </a:r>
          </a:p>
          <a:p>
            <a:pPr marL="0" lvl="0" indent="0" algn="l" rtl="0">
              <a:spcBef>
                <a:spcPts val="400"/>
              </a:spcBef>
              <a:spcAft>
                <a:spcPts val="0"/>
              </a:spcAft>
              <a:buClr>
                <a:schemeClr val="lt1"/>
              </a:buClr>
              <a:buSzPts val="1800"/>
              <a:buNone/>
            </a:pPr>
            <a:endParaRPr lang="es-MX" sz="10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None/>
            </a:pPr>
            <a:r>
              <a:rPr lang="es-MX" sz="1400" b="1" u="sng" noProof="0" dirty="0">
                <a:latin typeface="Quattrocento Sans"/>
                <a:ea typeface="Quattrocento Sans"/>
                <a:cs typeface="Quattrocento Sans"/>
                <a:sym typeface="Quattrocento Sans"/>
              </a:rPr>
              <a:t>Meta</a:t>
            </a:r>
            <a:r>
              <a:rPr lang="es-MX" sz="1400" b="1" noProof="0" dirty="0">
                <a:latin typeface="Quattrocento Sans"/>
                <a:ea typeface="Quattrocento Sans"/>
                <a:cs typeface="Quattrocento Sans"/>
                <a:sym typeface="Quattrocento Sans"/>
              </a:rPr>
              <a:t>s:</a:t>
            </a:r>
            <a:r>
              <a:rPr lang="es-MX" sz="1400" noProof="0" dirty="0">
                <a:latin typeface="Quattrocento Sans"/>
                <a:ea typeface="Quattrocento Sans"/>
                <a:cs typeface="Quattrocento Sans"/>
                <a:sym typeface="Quattrocento Sans"/>
              </a:rPr>
              <a:t> Objetivos de reducción de emisiones para Nevada en 2030 y 2050.</a:t>
            </a:r>
          </a:p>
          <a:p>
            <a:pPr marL="0" lvl="0" indent="0" algn="l" rtl="0">
              <a:spcBef>
                <a:spcPts val="400"/>
              </a:spcBef>
              <a:spcAft>
                <a:spcPts val="0"/>
              </a:spcAft>
              <a:buClr>
                <a:schemeClr val="lt1"/>
              </a:buClr>
              <a:buSzPts val="1800"/>
              <a:buNone/>
            </a:pPr>
            <a:endParaRPr lang="es-MX" sz="10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None/>
            </a:pPr>
            <a:r>
              <a:rPr lang="es-MX" sz="1400" b="1" noProof="0" dirty="0">
                <a:latin typeface="Quattrocento Sans"/>
                <a:ea typeface="Quattrocento Sans"/>
                <a:cs typeface="Quattrocento Sans"/>
                <a:sym typeface="Quattrocento Sans"/>
              </a:rPr>
              <a:t>Medidas de reducción y proyecciones de emisiones:</a:t>
            </a:r>
            <a:r>
              <a:rPr lang="es-MX" sz="1400" noProof="0" dirty="0">
                <a:latin typeface="Quattrocento Sans"/>
                <a:ea typeface="Quattrocento Sans"/>
                <a:cs typeface="Quattrocento Sans"/>
                <a:sym typeface="Quattrocento Sans"/>
              </a:rPr>
              <a:t> Panorama de los tres escenarios propuestos:</a:t>
            </a:r>
          </a:p>
          <a:p>
            <a:pPr marL="457200" lvl="0" indent="-317500" algn="l" rtl="0">
              <a:spcBef>
                <a:spcPts val="400"/>
              </a:spcBef>
              <a:spcAft>
                <a:spcPts val="0"/>
              </a:spcAft>
              <a:buSzPts val="1400"/>
              <a:buFont typeface="Quattrocento Sans"/>
              <a:buChar char="-"/>
            </a:pPr>
            <a:r>
              <a:rPr lang="es-MX" sz="1400" noProof="0" dirty="0">
                <a:latin typeface="Quattrocento Sans"/>
                <a:ea typeface="Quattrocento Sans"/>
                <a:cs typeface="Quattrocento Sans"/>
                <a:sym typeface="Quattrocento Sans"/>
              </a:rPr>
              <a:t>Escenario de bajas emisiones de carbono</a:t>
            </a:r>
          </a:p>
          <a:p>
            <a:pPr marL="457200" lvl="0" indent="-317500" algn="l" rtl="0">
              <a:spcBef>
                <a:spcPts val="0"/>
              </a:spcBef>
              <a:spcAft>
                <a:spcPts val="0"/>
              </a:spcAft>
              <a:buSzPts val="1400"/>
              <a:buFont typeface="Quattrocento Sans"/>
              <a:buChar char="-"/>
            </a:pPr>
            <a:r>
              <a:rPr lang="es-MX" sz="1400" noProof="0" dirty="0">
                <a:latin typeface="Quattrocento Sans"/>
                <a:ea typeface="Quattrocento Sans"/>
                <a:cs typeface="Quattrocento Sans"/>
                <a:sym typeface="Quattrocento Sans"/>
              </a:rPr>
              <a:t>Escenario de combustibles mixtos </a:t>
            </a:r>
          </a:p>
          <a:p>
            <a:pPr marL="457200" lvl="0" indent="-317500" algn="l" rtl="0">
              <a:spcBef>
                <a:spcPts val="0"/>
              </a:spcBef>
              <a:spcAft>
                <a:spcPts val="0"/>
              </a:spcAft>
              <a:buSzPts val="1400"/>
              <a:buFont typeface="Quattrocento Sans"/>
              <a:buChar char="-"/>
            </a:pPr>
            <a:r>
              <a:rPr lang="es-MX" sz="1400" noProof="0" dirty="0">
                <a:latin typeface="Quattrocento Sans"/>
                <a:ea typeface="Quattrocento Sans"/>
                <a:cs typeface="Quattrocento Sans"/>
                <a:sym typeface="Quattrocento Sans"/>
              </a:rPr>
              <a:t>Escenario impulsado por la comunidad</a:t>
            </a:r>
          </a:p>
          <a:p>
            <a:pPr marL="0" lvl="0" indent="0" algn="l" rtl="0">
              <a:spcBef>
                <a:spcPts val="400"/>
              </a:spcBef>
              <a:spcAft>
                <a:spcPts val="0"/>
              </a:spcAft>
              <a:buClr>
                <a:schemeClr val="lt1"/>
              </a:buClr>
              <a:buSzPts val="1800"/>
              <a:buNone/>
            </a:pPr>
            <a:endParaRPr lang="es-MX" sz="1400" noProof="0" dirty="0">
              <a:latin typeface="Quattrocento Sans"/>
              <a:ea typeface="Quattrocento Sans"/>
              <a:cs typeface="Quattrocento Sans"/>
              <a:sym typeface="Quattrocento Sans"/>
            </a:endParaRPr>
          </a:p>
          <a:p>
            <a:pPr marL="0" lvl="0" indent="0" algn="r" rtl="0">
              <a:spcBef>
                <a:spcPts val="400"/>
              </a:spcBef>
              <a:spcAft>
                <a:spcPts val="0"/>
              </a:spcAft>
              <a:buClr>
                <a:schemeClr val="lt1"/>
              </a:buClr>
              <a:buSzPts val="1800"/>
              <a:buNone/>
            </a:pPr>
            <a:endParaRPr lang="es-MX" sz="1400" noProof="0" dirty="0">
              <a:latin typeface="Quattrocento Sans"/>
              <a:ea typeface="Quattrocento Sans"/>
              <a:cs typeface="Quattrocento Sans"/>
              <a:sym typeface="Quattrocen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5"/>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763" name="Google Shape;763;p45"/>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14</a:t>
            </a:fld>
            <a:endParaRPr lang="es-MX" noProof="0" dirty="0"/>
          </a:p>
        </p:txBody>
      </p:sp>
      <p:sp>
        <p:nvSpPr>
          <p:cNvPr id="764" name="Google Shape;764;p45"/>
          <p:cNvSpPr txBox="1">
            <a:spLocks noGrp="1"/>
          </p:cNvSpPr>
          <p:nvPr>
            <p:ph type="title" idx="4294967295"/>
          </p:nvPr>
        </p:nvSpPr>
        <p:spPr>
          <a:xfrm>
            <a:off x="-1645921" y="759799"/>
            <a:ext cx="7541700" cy="676500"/>
          </a:xfrm>
          <a:prstGeom prst="rect">
            <a:avLst/>
          </a:prstGeom>
          <a:noFill/>
          <a:ln>
            <a:noFill/>
          </a:ln>
        </p:spPr>
        <p:txBody>
          <a:bodyPr spcFirstLastPara="1" wrap="square" lIns="68575" tIns="34275" rIns="68575" bIns="34275" anchor="b" anchorCtr="0">
            <a:noAutofit/>
          </a:bodyPr>
          <a:lstStyle/>
          <a:p>
            <a:pPr marL="0" lvl="0" indent="0" algn="r" rtl="0">
              <a:lnSpc>
                <a:spcPct val="80000"/>
              </a:lnSpc>
              <a:spcBef>
                <a:spcPts val="0"/>
              </a:spcBef>
              <a:spcAft>
                <a:spcPts val="0"/>
              </a:spcAft>
              <a:buNone/>
            </a:pPr>
            <a:br>
              <a:rPr lang="es-MX" sz="4100" b="1" noProof="0" dirty="0">
                <a:solidFill>
                  <a:srgbClr val="326297"/>
                </a:solidFill>
              </a:rPr>
            </a:br>
            <a:r>
              <a:rPr lang="es-MX" sz="4100" b="1" noProof="0" dirty="0">
                <a:solidFill>
                  <a:srgbClr val="326297"/>
                </a:solidFill>
              </a:rPr>
              <a:t>Esquema del CCAN (continuación)</a:t>
            </a:r>
          </a:p>
        </p:txBody>
      </p:sp>
      <p:sp>
        <p:nvSpPr>
          <p:cNvPr id="765" name="Google Shape;765;p45"/>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14</a:t>
            </a:fld>
            <a:endParaRPr lang="es-MX" noProof="0" dirty="0"/>
          </a:p>
        </p:txBody>
      </p:sp>
      <p:sp>
        <p:nvSpPr>
          <p:cNvPr id="766" name="Google Shape;766;p45"/>
          <p:cNvSpPr txBox="1">
            <a:spLocks noGrp="1"/>
          </p:cNvSpPr>
          <p:nvPr>
            <p:ph type="body" idx="4294967295"/>
          </p:nvPr>
        </p:nvSpPr>
        <p:spPr>
          <a:xfrm>
            <a:off x="1448700" y="1436299"/>
            <a:ext cx="7695300" cy="4278300"/>
          </a:xfrm>
          <a:prstGeom prst="rect">
            <a:avLst/>
          </a:prstGeom>
          <a:noFill/>
          <a:ln>
            <a:noFill/>
          </a:ln>
        </p:spPr>
        <p:txBody>
          <a:bodyPr spcFirstLastPara="1" wrap="square" lIns="68575" tIns="34275" rIns="68575" bIns="34275" anchor="t" anchorCtr="0">
            <a:noAutofit/>
          </a:bodyPr>
          <a:lstStyle/>
          <a:p>
            <a:pPr marL="0" lvl="0" indent="0" algn="l" rtl="0">
              <a:spcBef>
                <a:spcPts val="400"/>
              </a:spcBef>
              <a:spcAft>
                <a:spcPts val="0"/>
              </a:spcAft>
              <a:buClr>
                <a:schemeClr val="lt1"/>
              </a:buClr>
              <a:buSzPts val="1800"/>
              <a:buFont typeface="Arial"/>
              <a:buNone/>
            </a:pPr>
            <a:r>
              <a:rPr lang="es-MX" sz="1400" b="1" noProof="0" dirty="0">
                <a:latin typeface="Quattrocento Sans"/>
                <a:ea typeface="Quattrocento Sans"/>
                <a:cs typeface="Quattrocento Sans"/>
                <a:sym typeface="Quattrocento Sans"/>
              </a:rPr>
              <a:t>Estrategias de implementación:</a:t>
            </a:r>
            <a:r>
              <a:rPr lang="es-MX" sz="1400" noProof="0" dirty="0">
                <a:latin typeface="Quattrocento Sans"/>
                <a:ea typeface="Quattrocento Sans"/>
                <a:cs typeface="Quattrocento Sans"/>
                <a:sym typeface="Quattrocento Sans"/>
              </a:rPr>
              <a:t> Cómo las medidas podrían pasar de la visión a la realidad, con entidades específicas, fuentes de financiamiento y cronogramas definidos.</a:t>
            </a:r>
          </a:p>
          <a:p>
            <a:pPr marL="0" lvl="0" indent="0" algn="l" rtl="0">
              <a:spcBef>
                <a:spcPts val="400"/>
              </a:spcBef>
              <a:spcAft>
                <a:spcPts val="0"/>
              </a:spcAft>
              <a:buClr>
                <a:schemeClr val="lt1"/>
              </a:buClr>
              <a:buSzPts val="1800"/>
              <a:buFont typeface="Arial"/>
              <a:buNone/>
            </a:pPr>
            <a:endParaRPr lang="es-MX" sz="14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Font typeface="Arial"/>
              <a:buNone/>
            </a:pPr>
            <a:r>
              <a:rPr lang="es-MX" sz="1400" b="1" noProof="0" dirty="0">
                <a:latin typeface="Quattrocento Sans"/>
                <a:ea typeface="Quattrocento Sans"/>
                <a:cs typeface="Quattrocento Sans"/>
                <a:sym typeface="Quattrocento Sans"/>
              </a:rPr>
              <a:t>Beneficios: </a:t>
            </a:r>
            <a:r>
              <a:rPr lang="es-MX" sz="1400" noProof="0" dirty="0">
                <a:latin typeface="Quattrocento Sans"/>
                <a:ea typeface="Quattrocento Sans"/>
                <a:cs typeface="Quattrocento Sans"/>
                <a:sym typeface="Quattrocento Sans"/>
              </a:rPr>
              <a:t>Panorama de los impactos como aire más limpio, ahorro de costos y creación de empleos, incluidos beneficios esperados para comunidades de bajos ingresos y en riesgo. </a:t>
            </a:r>
          </a:p>
          <a:p>
            <a:pPr marL="0" lvl="0" indent="0" algn="l" rtl="0">
              <a:spcBef>
                <a:spcPts val="400"/>
              </a:spcBef>
              <a:spcAft>
                <a:spcPts val="0"/>
              </a:spcAft>
              <a:buClr>
                <a:schemeClr val="lt1"/>
              </a:buClr>
              <a:buSzPts val="1800"/>
              <a:buFont typeface="Arial"/>
              <a:buNone/>
            </a:pPr>
            <a:endParaRPr lang="es-MX" sz="1400"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Font typeface="Arial"/>
              <a:buNone/>
            </a:pPr>
            <a:r>
              <a:rPr lang="es-MX" sz="1400" b="1" noProof="0" dirty="0">
                <a:latin typeface="Quattrocento Sans"/>
                <a:ea typeface="Quattrocento Sans"/>
                <a:cs typeface="Quattrocento Sans"/>
                <a:sym typeface="Quattrocento Sans"/>
              </a:rPr>
              <a:t>Planificación de fuerza laboral: </a:t>
            </a:r>
            <a:r>
              <a:rPr lang="es-MX" sz="1400" noProof="0" dirty="0">
                <a:latin typeface="Quattrocento Sans"/>
                <a:ea typeface="Quattrocento Sans"/>
                <a:cs typeface="Quattrocento Sans"/>
                <a:sym typeface="Quattrocento Sans"/>
              </a:rPr>
              <a:t>Una mirada a los empleos y la capacitación necesaria para implementar las medidas propuestas. </a:t>
            </a:r>
          </a:p>
          <a:p>
            <a:pPr marL="0" lvl="0" indent="0" algn="l" rtl="0">
              <a:spcBef>
                <a:spcPts val="400"/>
              </a:spcBef>
              <a:spcAft>
                <a:spcPts val="0"/>
              </a:spcAft>
              <a:buClr>
                <a:schemeClr val="lt1"/>
              </a:buClr>
              <a:buSzPts val="1800"/>
              <a:buFont typeface="Arial"/>
              <a:buNone/>
            </a:pPr>
            <a:endParaRPr lang="es-MX" sz="1400" b="1" noProof="0" dirty="0">
              <a:latin typeface="Quattrocento Sans"/>
              <a:ea typeface="Quattrocento Sans"/>
              <a:cs typeface="Quattrocento Sans"/>
              <a:sym typeface="Quattrocento Sans"/>
            </a:endParaRPr>
          </a:p>
          <a:p>
            <a:pPr marL="0" lvl="0" indent="0" algn="l" rtl="0">
              <a:spcBef>
                <a:spcPts val="400"/>
              </a:spcBef>
              <a:spcAft>
                <a:spcPts val="0"/>
              </a:spcAft>
              <a:buClr>
                <a:schemeClr val="lt1"/>
              </a:buClr>
              <a:buSzPts val="1800"/>
              <a:buFont typeface="Arial"/>
              <a:buNone/>
            </a:pPr>
            <a:r>
              <a:rPr lang="es-MX" sz="1400" b="1" noProof="0" dirty="0">
                <a:latin typeface="Quattrocento Sans"/>
                <a:ea typeface="Quattrocento Sans"/>
                <a:cs typeface="Quattrocento Sans"/>
                <a:sym typeface="Quattrocento Sans"/>
              </a:rPr>
              <a:t>Glosario y apéndice:</a:t>
            </a:r>
            <a:r>
              <a:rPr lang="es-MX" sz="1400" noProof="0" dirty="0">
                <a:latin typeface="Quattrocento Sans"/>
                <a:ea typeface="Quattrocento Sans"/>
                <a:cs typeface="Quattrocento Sans"/>
                <a:sym typeface="Quattrocento Sans"/>
              </a:rPr>
              <a:t> Más detalles y metodología explicada.</a:t>
            </a:r>
          </a:p>
          <a:p>
            <a:pPr marL="0" lvl="0" indent="0" algn="l" rtl="0">
              <a:spcBef>
                <a:spcPts val="400"/>
              </a:spcBef>
              <a:spcAft>
                <a:spcPts val="0"/>
              </a:spcAft>
              <a:buClr>
                <a:schemeClr val="lt1"/>
              </a:buClr>
              <a:buSzPts val="1800"/>
              <a:buNone/>
            </a:pPr>
            <a:endParaRPr lang="es-MX" sz="1400" noProof="0" dirty="0">
              <a:latin typeface="Quattrocento Sans"/>
              <a:ea typeface="Quattrocento Sans"/>
              <a:cs typeface="Quattrocento Sans"/>
              <a:sym typeface="Quattrocento Sans"/>
            </a:endParaRPr>
          </a:p>
          <a:p>
            <a:pPr marL="0" lvl="0" indent="0" algn="r" rtl="0">
              <a:spcBef>
                <a:spcPts val="400"/>
              </a:spcBef>
              <a:spcAft>
                <a:spcPts val="0"/>
              </a:spcAft>
              <a:buClr>
                <a:schemeClr val="lt1"/>
              </a:buClr>
              <a:buSzPts val="1800"/>
              <a:buNone/>
            </a:pPr>
            <a:endParaRPr lang="es-MX" sz="1400" noProof="0" dirty="0">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6"/>
          <p:cNvSpPr txBox="1">
            <a:spLocks noGrp="1"/>
          </p:cNvSpPr>
          <p:nvPr>
            <p:ph type="ctrTitle"/>
          </p:nvPr>
        </p:nvSpPr>
        <p:spPr>
          <a:xfrm>
            <a:off x="685800" y="1969296"/>
            <a:ext cx="7772400" cy="11025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Comentarios del Público</a:t>
            </a:r>
          </a:p>
        </p:txBody>
      </p:sp>
      <p:sp>
        <p:nvSpPr>
          <p:cNvPr id="773" name="Google Shape;773;p46"/>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pic>
        <p:nvPicPr>
          <p:cNvPr id="774" name="Google Shape;774;p46" descr="A landscape with trees and a body of water in the background"/>
          <p:cNvPicPr preferRelativeResize="0"/>
          <p:nvPr/>
        </p:nvPicPr>
        <p:blipFill rotWithShape="1">
          <a:blip r:embed="rId3">
            <a:alphaModFix/>
          </a:blip>
          <a:srcRect t="32080" b="40721"/>
          <a:stretch/>
        </p:blipFill>
        <p:spPr>
          <a:xfrm>
            <a:off x="3274" y="0"/>
            <a:ext cx="9140728" cy="2063931"/>
          </a:xfrm>
          <a:prstGeom prst="rect">
            <a:avLst/>
          </a:prstGeom>
          <a:noFill/>
          <a:ln>
            <a:noFill/>
          </a:ln>
        </p:spPr>
      </p:pic>
      <p:sp>
        <p:nvSpPr>
          <p:cNvPr id="775" name="Google Shape;775;p4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15</a:t>
            </a:fld>
            <a:endParaRPr lang="es-MX" noProof="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47"/>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782" name="Google Shape;782;p47"/>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783" name="Google Shape;783;p47"/>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16</a:t>
            </a:fld>
            <a:endParaRPr lang="es-MX" noProof="0" dirty="0"/>
          </a:p>
        </p:txBody>
      </p:sp>
      <p:sp>
        <p:nvSpPr>
          <p:cNvPr id="784" name="Google Shape;784;p47"/>
          <p:cNvSpPr txBox="1">
            <a:spLocks noGrp="1"/>
          </p:cNvSpPr>
          <p:nvPr>
            <p:ph type="title" idx="4294967295"/>
          </p:nvPr>
        </p:nvSpPr>
        <p:spPr>
          <a:xfrm>
            <a:off x="-272325" y="1426885"/>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80000"/>
              </a:lnSpc>
              <a:spcBef>
                <a:spcPts val="0"/>
              </a:spcBef>
              <a:spcAft>
                <a:spcPts val="0"/>
              </a:spcAft>
              <a:buNone/>
            </a:pPr>
            <a:r>
              <a:rPr lang="es-MX" sz="4100" b="1" noProof="0" dirty="0">
                <a:solidFill>
                  <a:srgbClr val="326297"/>
                </a:solidFill>
              </a:rPr>
              <a:t>Lo que ocurrió</a:t>
            </a:r>
          </a:p>
        </p:txBody>
      </p:sp>
      <p:sp>
        <p:nvSpPr>
          <p:cNvPr id="785" name="Google Shape;785;p47"/>
          <p:cNvSpPr txBox="1">
            <a:spLocks noGrp="1"/>
          </p:cNvSpPr>
          <p:nvPr>
            <p:ph type="body" idx="4294967295"/>
          </p:nvPr>
        </p:nvSpPr>
        <p:spPr>
          <a:xfrm>
            <a:off x="195775" y="2218885"/>
            <a:ext cx="43203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r>
              <a:rPr lang="es-MX" sz="1800" noProof="0" dirty="0">
                <a:solidFill>
                  <a:srgbClr val="326297"/>
                </a:solidFill>
                <a:latin typeface="Quattrocento Sans"/>
                <a:ea typeface="Quattrocento Sans"/>
                <a:cs typeface="Quattrocento Sans"/>
                <a:sym typeface="Quattrocento Sans"/>
              </a:rPr>
              <a:t>Actividades de participación para </a:t>
            </a:r>
          </a:p>
          <a:p>
            <a:pPr marL="0" lvl="0" indent="0" algn="r" rtl="0">
              <a:spcBef>
                <a:spcPts val="400"/>
              </a:spcBef>
              <a:spcAft>
                <a:spcPts val="0"/>
              </a:spcAft>
              <a:buClr>
                <a:schemeClr val="lt1"/>
              </a:buClr>
              <a:buSzPts val="1800"/>
              <a:buNone/>
            </a:pPr>
            <a:r>
              <a:rPr lang="es-MX" sz="1800" noProof="0" dirty="0">
                <a:solidFill>
                  <a:srgbClr val="326297"/>
                </a:solidFill>
                <a:latin typeface="Quattrocento Sans"/>
                <a:ea typeface="Quattrocento Sans"/>
                <a:cs typeface="Quattrocento Sans"/>
                <a:sym typeface="Quattrocento Sans"/>
              </a:rPr>
              <a:t>el borrador del CCAN</a:t>
            </a:r>
          </a:p>
          <a:p>
            <a:pPr marL="0" lvl="0" indent="0" algn="r" rtl="0">
              <a:spcBef>
                <a:spcPts val="400"/>
              </a:spcBef>
              <a:spcAft>
                <a:spcPts val="0"/>
              </a:spcAft>
              <a:buClr>
                <a:schemeClr val="lt1"/>
              </a:buClr>
              <a:buSzPts val="1800"/>
              <a:buNone/>
            </a:pPr>
            <a:r>
              <a:rPr lang="es-MX" sz="1800" noProof="0" dirty="0">
                <a:solidFill>
                  <a:srgbClr val="326297"/>
                </a:solidFill>
                <a:latin typeface="Quattrocento Sans"/>
                <a:ea typeface="Quattrocento Sans"/>
                <a:cs typeface="Quattrocento Sans"/>
                <a:sym typeface="Quattrocento Sans"/>
              </a:rPr>
              <a:t>Septiembre a octubre de 2025</a:t>
            </a:r>
          </a:p>
          <a:p>
            <a:pPr marL="0" lvl="0" indent="0" algn="r" rtl="0">
              <a:spcBef>
                <a:spcPts val="400"/>
              </a:spcBef>
              <a:spcAft>
                <a:spcPts val="0"/>
              </a:spcAft>
              <a:buClr>
                <a:schemeClr val="lt1"/>
              </a:buClr>
              <a:buSzPts val="1800"/>
              <a:buNone/>
            </a:pPr>
            <a:endParaRPr lang="es-MX" sz="1800" noProof="0" dirty="0">
              <a:solidFill>
                <a:srgbClr val="326297"/>
              </a:solidFill>
              <a:latin typeface="Quattrocento Sans"/>
              <a:ea typeface="Quattrocento Sans"/>
              <a:cs typeface="Quattrocento Sans"/>
              <a:sym typeface="Quattrocento Sans"/>
            </a:endParaRPr>
          </a:p>
        </p:txBody>
      </p:sp>
      <p:sp>
        <p:nvSpPr>
          <p:cNvPr id="786" name="Google Shape;786;p47"/>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16</a:t>
            </a:fld>
            <a:endParaRPr lang="es-MX" noProof="0" dirty="0"/>
          </a:p>
        </p:txBody>
      </p:sp>
      <p:sp>
        <p:nvSpPr>
          <p:cNvPr id="787" name="Google Shape;787;p47"/>
          <p:cNvSpPr txBox="1"/>
          <p:nvPr/>
        </p:nvSpPr>
        <p:spPr>
          <a:xfrm>
            <a:off x="4516075" y="1857789"/>
            <a:ext cx="4627800" cy="1445400"/>
          </a:xfrm>
          <a:prstGeom prst="rect">
            <a:avLst/>
          </a:prstGeom>
          <a:noFill/>
          <a:ln>
            <a:noFill/>
          </a:ln>
        </p:spPr>
        <p:txBody>
          <a:bodyPr spcFirstLastPara="1" wrap="square" lIns="68575" tIns="34275" rIns="68575" bIns="34275" anchor="t" anchorCtr="0">
            <a:spAutoFit/>
          </a:bodyPr>
          <a:lstStyle/>
          <a:p>
            <a:pPr marL="457200" lvl="0" indent="-317500" algn="l" rtl="0">
              <a:lnSpc>
                <a:spcPct val="120000"/>
              </a:lnSpc>
              <a:spcBef>
                <a:spcPts val="6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Dos talleres virtuales </a:t>
            </a:r>
          </a:p>
          <a:p>
            <a:pPr marL="457200" lvl="0" indent="-317500" algn="l" rtl="0">
              <a:lnSpc>
                <a:spcPct val="120000"/>
              </a:lnSpc>
              <a:spcBef>
                <a:spcPts val="10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Un taller híbrido en Reno </a:t>
            </a:r>
          </a:p>
          <a:p>
            <a:pPr marL="457200" lvl="0" indent="-317500" algn="l" rtl="0">
              <a:lnSpc>
                <a:spcPct val="120000"/>
              </a:lnSpc>
              <a:spcBef>
                <a:spcPts val="10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Una presentación con el Foro Climático de Nevada</a:t>
            </a:r>
          </a:p>
          <a:p>
            <a:pPr marL="457200" lvl="0" indent="-317500" algn="l" rtl="0">
              <a:lnSpc>
                <a:spcPct val="120000"/>
              </a:lnSpc>
              <a:spcBef>
                <a:spcPts val="1000"/>
              </a:spcBef>
              <a:spcAft>
                <a:spcPts val="100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Periodo de comentarios abierto del 8 de septiembre al 10 de octubre de 2025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48"/>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794" name="Google Shape;794;p48"/>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795" name="Google Shape;795;p48"/>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17</a:t>
            </a:fld>
            <a:endParaRPr lang="es-MX" noProof="0" dirty="0"/>
          </a:p>
        </p:txBody>
      </p:sp>
      <p:sp>
        <p:nvSpPr>
          <p:cNvPr id="796" name="Google Shape;796;p48"/>
          <p:cNvSpPr txBox="1">
            <a:spLocks noGrp="1"/>
          </p:cNvSpPr>
          <p:nvPr>
            <p:ph type="title" idx="4294967295"/>
          </p:nvPr>
        </p:nvSpPr>
        <p:spPr>
          <a:xfrm>
            <a:off x="-272325" y="1905350"/>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80000"/>
              </a:lnSpc>
              <a:spcBef>
                <a:spcPts val="0"/>
              </a:spcBef>
              <a:spcAft>
                <a:spcPts val="0"/>
              </a:spcAft>
              <a:buNone/>
            </a:pPr>
            <a:r>
              <a:rPr lang="es-MX" sz="4100" b="1" noProof="0" dirty="0">
                <a:solidFill>
                  <a:srgbClr val="326297"/>
                </a:solidFill>
              </a:rPr>
              <a:t>¿Cómo se incorporaron </a:t>
            </a:r>
          </a:p>
          <a:p>
            <a:pPr marL="0" lvl="0" indent="0" algn="r" rtl="0">
              <a:lnSpc>
                <a:spcPct val="80000"/>
              </a:lnSpc>
              <a:spcBef>
                <a:spcPts val="0"/>
              </a:spcBef>
              <a:spcAft>
                <a:spcPts val="0"/>
              </a:spcAft>
              <a:buNone/>
            </a:pPr>
            <a:r>
              <a:rPr lang="es-MX" sz="4100" b="1" noProof="0" dirty="0">
                <a:solidFill>
                  <a:srgbClr val="326297"/>
                </a:solidFill>
              </a:rPr>
              <a:t>los comentarios?</a:t>
            </a:r>
          </a:p>
        </p:txBody>
      </p:sp>
      <p:sp>
        <p:nvSpPr>
          <p:cNvPr id="797" name="Google Shape;797;p48"/>
          <p:cNvSpPr txBox="1">
            <a:spLocks noGrp="1"/>
          </p:cNvSpPr>
          <p:nvPr>
            <p:ph type="body" idx="4294967295"/>
          </p:nvPr>
        </p:nvSpPr>
        <p:spPr>
          <a:xfrm>
            <a:off x="195775" y="2697350"/>
            <a:ext cx="43203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r>
              <a:rPr lang="es-MX" sz="1800" noProof="0" dirty="0">
                <a:solidFill>
                  <a:srgbClr val="326297"/>
                </a:solidFill>
                <a:latin typeface="Quattrocento Sans"/>
                <a:ea typeface="Quattrocento Sans"/>
                <a:cs typeface="Quattrocento Sans"/>
                <a:sym typeface="Quattrocento Sans"/>
              </a:rPr>
              <a:t>Actividades de participación para </a:t>
            </a:r>
          </a:p>
          <a:p>
            <a:pPr marL="0" lvl="0" indent="0" algn="r" rtl="0">
              <a:spcBef>
                <a:spcPts val="400"/>
              </a:spcBef>
              <a:spcAft>
                <a:spcPts val="0"/>
              </a:spcAft>
              <a:buClr>
                <a:schemeClr val="lt1"/>
              </a:buClr>
              <a:buSzPts val="1800"/>
              <a:buNone/>
            </a:pPr>
            <a:r>
              <a:rPr lang="es-MX" sz="1800" noProof="0" dirty="0">
                <a:solidFill>
                  <a:srgbClr val="326297"/>
                </a:solidFill>
                <a:latin typeface="Quattrocento Sans"/>
                <a:ea typeface="Quattrocento Sans"/>
                <a:cs typeface="Quattrocento Sans"/>
                <a:sym typeface="Quattrocento Sans"/>
              </a:rPr>
              <a:t>el borrador del CCAN</a:t>
            </a:r>
          </a:p>
          <a:p>
            <a:pPr marL="0" lvl="0" indent="0" algn="r" rtl="0">
              <a:spcBef>
                <a:spcPts val="400"/>
              </a:spcBef>
              <a:spcAft>
                <a:spcPts val="0"/>
              </a:spcAft>
              <a:buClr>
                <a:schemeClr val="lt1"/>
              </a:buClr>
              <a:buSzPts val="1800"/>
              <a:buNone/>
            </a:pPr>
            <a:endParaRPr lang="es-MX" sz="1800" noProof="0" dirty="0">
              <a:solidFill>
                <a:srgbClr val="326297"/>
              </a:solidFill>
              <a:latin typeface="Quattrocento Sans"/>
              <a:ea typeface="Quattrocento Sans"/>
              <a:cs typeface="Quattrocento Sans"/>
              <a:sym typeface="Quattrocento Sans"/>
            </a:endParaRPr>
          </a:p>
        </p:txBody>
      </p:sp>
      <p:sp>
        <p:nvSpPr>
          <p:cNvPr id="798" name="Google Shape;798;p48"/>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17</a:t>
            </a:fld>
            <a:endParaRPr lang="es-MX" noProof="0" dirty="0"/>
          </a:p>
        </p:txBody>
      </p:sp>
      <p:sp>
        <p:nvSpPr>
          <p:cNvPr id="799" name="Google Shape;799;p48"/>
          <p:cNvSpPr txBox="1"/>
          <p:nvPr/>
        </p:nvSpPr>
        <p:spPr>
          <a:xfrm>
            <a:off x="4516075" y="1216211"/>
            <a:ext cx="4627800" cy="2669100"/>
          </a:xfrm>
          <a:prstGeom prst="rect">
            <a:avLst/>
          </a:prstGeom>
          <a:noFill/>
          <a:ln>
            <a:noFill/>
          </a:ln>
        </p:spPr>
        <p:txBody>
          <a:bodyPr spcFirstLastPara="1" wrap="square" lIns="68575" tIns="34275" rIns="68575" bIns="34275" anchor="t" anchorCtr="0">
            <a:spAutoFit/>
          </a:bodyPr>
          <a:lstStyle/>
          <a:p>
            <a:pPr marL="457200" lvl="0" indent="-298450" algn="l" rtl="0">
              <a:lnSpc>
                <a:spcPct val="115000"/>
              </a:lnSpc>
              <a:spcBef>
                <a:spcPts val="1200"/>
              </a:spcBef>
              <a:spcAft>
                <a:spcPts val="0"/>
              </a:spcAft>
              <a:buClr>
                <a:schemeClr val="dk1"/>
              </a:buClr>
              <a:buSzPts val="1100"/>
              <a:buChar char="●"/>
            </a:pPr>
            <a:r>
              <a:rPr lang="es-MX" noProof="0" dirty="0">
                <a:solidFill>
                  <a:schemeClr val="dk1"/>
                </a:solidFill>
                <a:latin typeface="Quattrocento Sans"/>
                <a:ea typeface="Quattrocento Sans"/>
                <a:cs typeface="Quattrocento Sans"/>
                <a:sym typeface="Quattrocento Sans"/>
              </a:rPr>
              <a:t>Los comentarios se recopilaron mediante un formulario en línea, correo electrónico y durante reuniones y consultas.</a:t>
            </a:r>
            <a:br>
              <a:rPr lang="es-MX" noProof="0" dirty="0">
                <a:solidFill>
                  <a:schemeClr val="dk1"/>
                </a:solidFill>
                <a:latin typeface="Quattrocento Sans"/>
                <a:ea typeface="Quattrocento Sans"/>
                <a:cs typeface="Quattrocento Sans"/>
                <a:sym typeface="Quattrocento Sans"/>
              </a:rPr>
            </a:br>
            <a:endParaRPr lang="es-MX" noProof="0" dirty="0">
              <a:solidFill>
                <a:schemeClr val="dk1"/>
              </a:solidFill>
              <a:latin typeface="Quattrocento Sans"/>
              <a:ea typeface="Quattrocento Sans"/>
              <a:cs typeface="Quattrocento Sans"/>
              <a:sym typeface="Quattrocento Sans"/>
            </a:endParaRPr>
          </a:p>
          <a:p>
            <a:pPr marL="457200" lvl="0" indent="-298450" algn="l" rtl="0">
              <a:lnSpc>
                <a:spcPct val="115000"/>
              </a:lnSpc>
              <a:spcBef>
                <a:spcPts val="0"/>
              </a:spcBef>
              <a:spcAft>
                <a:spcPts val="0"/>
              </a:spcAft>
              <a:buClr>
                <a:schemeClr val="dk1"/>
              </a:buClr>
              <a:buSzPts val="1100"/>
              <a:buChar char="●"/>
            </a:pPr>
            <a:r>
              <a:rPr lang="es-MX" noProof="0" dirty="0">
                <a:solidFill>
                  <a:schemeClr val="dk1"/>
                </a:solidFill>
                <a:latin typeface="Quattrocento Sans"/>
                <a:ea typeface="Quattrocento Sans"/>
                <a:cs typeface="Quattrocento Sans"/>
                <a:sym typeface="Quattrocento Sans"/>
              </a:rPr>
              <a:t>Todo el aporte fue revisado y sintetizado por el equipo del proyecto.</a:t>
            </a:r>
            <a:br>
              <a:rPr lang="es-MX" noProof="0" dirty="0">
                <a:solidFill>
                  <a:schemeClr val="dk1"/>
                </a:solidFill>
                <a:latin typeface="Quattrocento Sans"/>
                <a:ea typeface="Quattrocento Sans"/>
                <a:cs typeface="Quattrocento Sans"/>
                <a:sym typeface="Quattrocento Sans"/>
              </a:rPr>
            </a:br>
            <a:endParaRPr lang="es-MX" noProof="0" dirty="0">
              <a:solidFill>
                <a:schemeClr val="dk1"/>
              </a:solidFill>
              <a:latin typeface="Quattrocento Sans"/>
              <a:ea typeface="Quattrocento Sans"/>
              <a:cs typeface="Quattrocento Sans"/>
              <a:sym typeface="Quattrocento Sans"/>
            </a:endParaRPr>
          </a:p>
          <a:p>
            <a:pPr marL="457200" lvl="0" indent="-298450" algn="l" rtl="0">
              <a:lnSpc>
                <a:spcPct val="115000"/>
              </a:lnSpc>
              <a:spcBef>
                <a:spcPts val="0"/>
              </a:spcBef>
              <a:spcAft>
                <a:spcPts val="0"/>
              </a:spcAft>
              <a:buClr>
                <a:schemeClr val="dk1"/>
              </a:buClr>
              <a:buSzPts val="1100"/>
              <a:buChar char="●"/>
            </a:pPr>
            <a:r>
              <a:rPr lang="es-MX" noProof="0" dirty="0">
                <a:solidFill>
                  <a:schemeClr val="dk1"/>
                </a:solidFill>
                <a:latin typeface="Quattrocento Sans"/>
                <a:ea typeface="Quattrocento Sans"/>
                <a:cs typeface="Quattrocento Sans"/>
                <a:sym typeface="Quattrocento Sans"/>
              </a:rPr>
              <a:t>Los comentarios se incorporaron al informe, con revisiones realizadas en las secciones pertinentes para reflejar las prioridades comunitarias y fortalecer el plan. </a:t>
            </a:r>
          </a:p>
          <a:p>
            <a:pPr marL="0" lvl="0" indent="0" algn="l" rtl="0">
              <a:lnSpc>
                <a:spcPct val="120000"/>
              </a:lnSpc>
              <a:spcBef>
                <a:spcPts val="1200"/>
              </a:spcBef>
              <a:spcAft>
                <a:spcPts val="1000"/>
              </a:spcAft>
              <a:buNone/>
            </a:pPr>
            <a:endParaRPr lang="es-MX" noProof="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49"/>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806" name="Google Shape;806;p49"/>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18</a:t>
            </a:fld>
            <a:endParaRPr lang="es-MX" noProof="0" dirty="0"/>
          </a:p>
        </p:txBody>
      </p:sp>
      <p:sp>
        <p:nvSpPr>
          <p:cNvPr id="807" name="Google Shape;807;p49"/>
          <p:cNvSpPr txBox="1">
            <a:spLocks noGrp="1"/>
          </p:cNvSpPr>
          <p:nvPr>
            <p:ph type="title" idx="4294967295"/>
          </p:nvPr>
        </p:nvSpPr>
        <p:spPr>
          <a:xfrm>
            <a:off x="-1412900" y="1905350"/>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115000"/>
              </a:lnSpc>
              <a:spcBef>
                <a:spcPts val="0"/>
              </a:spcBef>
              <a:spcAft>
                <a:spcPts val="0"/>
              </a:spcAft>
              <a:buNone/>
            </a:pPr>
            <a:r>
              <a:rPr lang="es-MX" sz="4100" b="1" noProof="0" dirty="0">
                <a:solidFill>
                  <a:srgbClr val="326297"/>
                </a:solidFill>
              </a:rPr>
              <a:t>Comentarios </a:t>
            </a:r>
          </a:p>
          <a:p>
            <a:pPr marL="0" lvl="0" indent="0" algn="r" rtl="0">
              <a:lnSpc>
                <a:spcPct val="115000"/>
              </a:lnSpc>
              <a:spcBef>
                <a:spcPts val="100"/>
              </a:spcBef>
              <a:spcAft>
                <a:spcPts val="100"/>
              </a:spcAft>
              <a:buNone/>
            </a:pPr>
            <a:r>
              <a:rPr lang="es-MX" sz="4100" b="1" noProof="0" dirty="0">
                <a:solidFill>
                  <a:srgbClr val="326297"/>
                </a:solidFill>
              </a:rPr>
              <a:t>Clave</a:t>
            </a:r>
          </a:p>
        </p:txBody>
      </p:sp>
      <p:sp>
        <p:nvSpPr>
          <p:cNvPr id="808" name="Google Shape;808;p4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18</a:t>
            </a:fld>
            <a:endParaRPr lang="es-MX" noProof="0" dirty="0"/>
          </a:p>
        </p:txBody>
      </p:sp>
      <p:sp>
        <p:nvSpPr>
          <p:cNvPr id="809" name="Google Shape;809;p49"/>
          <p:cNvSpPr txBox="1"/>
          <p:nvPr/>
        </p:nvSpPr>
        <p:spPr>
          <a:xfrm>
            <a:off x="3312100" y="695941"/>
            <a:ext cx="5486400" cy="3514200"/>
          </a:xfrm>
          <a:prstGeom prst="rect">
            <a:avLst/>
          </a:prstGeom>
          <a:noFill/>
          <a:ln>
            <a:noFill/>
          </a:ln>
        </p:spPr>
        <p:txBody>
          <a:bodyPr spcFirstLastPara="1" wrap="square" lIns="68575" tIns="34275" rIns="68575" bIns="34275" anchor="t" anchorCtr="0">
            <a:spAutoFit/>
          </a:bodyPr>
          <a:lstStyle/>
          <a:p>
            <a:pPr marL="285750" lvl="0" indent="-317500" algn="l" rtl="0">
              <a:lnSpc>
                <a:spcPct val="120000"/>
              </a:lnSpc>
              <a:spcBef>
                <a:spcPts val="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Contaminación del aire y salud pública </a:t>
            </a:r>
          </a:p>
          <a:p>
            <a:pPr marL="571500" lvl="1" indent="-260350" algn="l" rtl="0">
              <a:lnSpc>
                <a:spcPct val="120000"/>
              </a:lnSpc>
              <a:spcBef>
                <a:spcPts val="6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Preocupación por los impactos respiratorios y cardiovasculares, con énfasis en los riesgos para niños, adultos mayores y residentes de bajos ingresos.</a:t>
            </a:r>
          </a:p>
          <a:p>
            <a:pPr marL="285750" lvl="0" indent="-317500" algn="l" rtl="0">
              <a:lnSpc>
                <a:spcPct val="120000"/>
              </a:lnSpc>
              <a:spcBef>
                <a:spcPts val="6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Transporte y movilidad </a:t>
            </a:r>
          </a:p>
          <a:p>
            <a:pPr marL="571500" lvl="1" indent="-260350" algn="l" rtl="0">
              <a:lnSpc>
                <a:spcPct val="120000"/>
              </a:lnSpc>
              <a:spcBef>
                <a:spcPts val="6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Apoyo para ampliar las opciones de transporte público, caminata y ciclismo, así como para la transición de flotas públicas y de carga pesada hacia vehículos de cero emisiones.</a:t>
            </a:r>
          </a:p>
          <a:p>
            <a:pPr marL="285750" lvl="0" indent="-317500" algn="l" rtl="0">
              <a:lnSpc>
                <a:spcPct val="120000"/>
              </a:lnSpc>
              <a:spcBef>
                <a:spcPts val="6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Energía limpia y comunidades prioritarias </a:t>
            </a:r>
          </a:p>
          <a:p>
            <a:pPr marL="914400" lvl="1" indent="-317500" algn="l" rtl="0">
              <a:lnSpc>
                <a:spcPct val="120000"/>
              </a:lnSpc>
              <a:spcBef>
                <a:spcPts val="600"/>
              </a:spcBef>
              <a:spcAft>
                <a:spcPts val="60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Apoyo para ampliar las opciones de transporte público, caminata y ciclismo, así como para la transición de flotas públicas y de carga pesada hacia vehículos de cero emisiones.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50"/>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816" name="Google Shape;816;p50"/>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817" name="Google Shape;817;p50"/>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19</a:t>
            </a:fld>
            <a:endParaRPr lang="es-MX" noProof="0" dirty="0"/>
          </a:p>
        </p:txBody>
      </p:sp>
      <p:sp>
        <p:nvSpPr>
          <p:cNvPr id="818" name="Google Shape;818;p50"/>
          <p:cNvSpPr txBox="1">
            <a:spLocks noGrp="1"/>
          </p:cNvSpPr>
          <p:nvPr>
            <p:ph type="title" idx="4294967295"/>
          </p:nvPr>
        </p:nvSpPr>
        <p:spPr>
          <a:xfrm>
            <a:off x="-1763850" y="1905350"/>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115000"/>
              </a:lnSpc>
              <a:spcBef>
                <a:spcPts val="0"/>
              </a:spcBef>
              <a:spcAft>
                <a:spcPts val="0"/>
              </a:spcAft>
              <a:buNone/>
            </a:pPr>
            <a:r>
              <a:rPr lang="es-MX" sz="4100" b="1" noProof="0" dirty="0">
                <a:solidFill>
                  <a:srgbClr val="326297"/>
                </a:solidFill>
              </a:rPr>
              <a:t>Comentarios </a:t>
            </a:r>
          </a:p>
          <a:p>
            <a:pPr marL="0" lvl="0" indent="0" algn="r" rtl="0">
              <a:lnSpc>
                <a:spcPct val="115000"/>
              </a:lnSpc>
              <a:spcBef>
                <a:spcPts val="100"/>
              </a:spcBef>
              <a:spcAft>
                <a:spcPts val="100"/>
              </a:spcAft>
              <a:buNone/>
            </a:pPr>
            <a:r>
              <a:rPr lang="es-MX" sz="4100" b="1" noProof="0" dirty="0">
                <a:solidFill>
                  <a:srgbClr val="326297"/>
                </a:solidFill>
              </a:rPr>
              <a:t>Clave</a:t>
            </a:r>
          </a:p>
        </p:txBody>
      </p:sp>
      <p:sp>
        <p:nvSpPr>
          <p:cNvPr id="819" name="Google Shape;819;p50"/>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19</a:t>
            </a:fld>
            <a:endParaRPr lang="es-MX" noProof="0" dirty="0"/>
          </a:p>
        </p:txBody>
      </p:sp>
      <p:sp>
        <p:nvSpPr>
          <p:cNvPr id="820" name="Google Shape;820;p50"/>
          <p:cNvSpPr txBox="1"/>
          <p:nvPr/>
        </p:nvSpPr>
        <p:spPr>
          <a:xfrm>
            <a:off x="3187534" y="909973"/>
            <a:ext cx="5944200" cy="3125100"/>
          </a:xfrm>
          <a:prstGeom prst="rect">
            <a:avLst/>
          </a:prstGeom>
          <a:noFill/>
          <a:ln>
            <a:noFill/>
          </a:ln>
        </p:spPr>
        <p:txBody>
          <a:bodyPr spcFirstLastPara="1" wrap="square" lIns="68575" tIns="34275" rIns="68575" bIns="34275" anchor="t" anchorCtr="0">
            <a:spAutoFit/>
          </a:bodyPr>
          <a:lstStyle/>
          <a:p>
            <a:pPr marL="285750" lvl="0" indent="-317500" algn="l" rtl="0">
              <a:lnSpc>
                <a:spcPct val="120000"/>
              </a:lnSpc>
              <a:spcBef>
                <a:spcPts val="6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Empoderamiento comunitario</a:t>
            </a:r>
          </a:p>
          <a:p>
            <a:pPr marL="628650" lvl="1" indent="-317500" algn="l" rtl="0">
              <a:lnSpc>
                <a:spcPct val="120000"/>
              </a:lnSpc>
              <a:spcBef>
                <a:spcPts val="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Apoyo al uso de métricas de equidad y a la realización de actividades de difusión dirigidas, incluyendo educación rural y bilingüe sobre energía solar y programas de financiamiento.</a:t>
            </a:r>
          </a:p>
          <a:p>
            <a:pPr marL="285750" lvl="0" indent="-317500" algn="l" rtl="0">
              <a:lnSpc>
                <a:spcPct val="120000"/>
              </a:lnSpc>
              <a:spcBef>
                <a:spcPts val="10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Cobertura arbórea y resiliencia ante el calor</a:t>
            </a:r>
          </a:p>
          <a:p>
            <a:pPr marL="628650" lvl="1" indent="-317500" algn="l" rtl="0">
              <a:lnSpc>
                <a:spcPct val="120000"/>
              </a:lnSpc>
              <a:spcBef>
                <a:spcPts val="10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Interés en ampliar la cobertura de árboles en zonas expuestas al calor y seleccionar especies adaptadas a condiciones desérticas.</a:t>
            </a:r>
          </a:p>
          <a:p>
            <a:pPr marL="285750" lvl="0" indent="-317500" algn="l" rtl="0">
              <a:lnSpc>
                <a:spcPct val="120000"/>
              </a:lnSpc>
              <a:spcBef>
                <a:spcPts val="10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Residuos, sector salud y sectores auxiliares</a:t>
            </a:r>
          </a:p>
          <a:p>
            <a:pPr marL="628650" lvl="1" indent="-317500" algn="l" rtl="0">
              <a:lnSpc>
                <a:spcPct val="120000"/>
              </a:lnSpc>
              <a:spcBef>
                <a:spcPts val="1000"/>
              </a:spcBef>
              <a:spcAft>
                <a:spcPts val="100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Impulso para aumentar el reciclaje, la desviación y la reutilización en el sector salud y otros sectores con altos volúmenes de residuos.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3"/>
          <p:cNvSpPr txBox="1">
            <a:spLocks noGrp="1"/>
          </p:cNvSpPr>
          <p:nvPr>
            <p:ph type="ctrTitle"/>
          </p:nvPr>
        </p:nvSpPr>
        <p:spPr>
          <a:xfrm>
            <a:off x="685800" y="1969296"/>
            <a:ext cx="7772400" cy="11025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Bienvenida</a:t>
            </a:r>
          </a:p>
        </p:txBody>
      </p:sp>
      <p:pic>
        <p:nvPicPr>
          <p:cNvPr id="576" name="Google Shape;576;p33" descr="A landscape with trees and a body of water in the background"/>
          <p:cNvPicPr preferRelativeResize="0"/>
          <p:nvPr/>
        </p:nvPicPr>
        <p:blipFill rotWithShape="1">
          <a:blip r:embed="rId3">
            <a:alphaModFix/>
          </a:blip>
          <a:srcRect t="32080" b="40721"/>
          <a:stretch/>
        </p:blipFill>
        <p:spPr>
          <a:xfrm>
            <a:off x="3274" y="0"/>
            <a:ext cx="9140728" cy="2063931"/>
          </a:xfrm>
          <a:prstGeom prst="rect">
            <a:avLst/>
          </a:prstGeom>
          <a:noFill/>
          <a:ln>
            <a:noFill/>
          </a:ln>
        </p:spPr>
      </p:pic>
      <p:sp>
        <p:nvSpPr>
          <p:cNvPr id="577" name="Google Shape;577;p33"/>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a:t>
            </a:fld>
            <a:endParaRPr lang="es-MX" noProof="0" dirty="0"/>
          </a:p>
        </p:txBody>
      </p:sp>
      <p:pic>
        <p:nvPicPr>
          <p:cNvPr id="578" name="Google Shape;578;p33" title="Rafter Ranch_4_Nevada State Parks Flickr..jpg"/>
          <p:cNvPicPr preferRelativeResize="0"/>
          <p:nvPr/>
        </p:nvPicPr>
        <p:blipFill rotWithShape="1">
          <a:blip r:embed="rId4">
            <a:alphaModFix/>
          </a:blip>
          <a:srcRect t="42176" b="16118"/>
          <a:stretch/>
        </p:blipFill>
        <p:spPr>
          <a:xfrm>
            <a:off x="0" y="0"/>
            <a:ext cx="9164052" cy="2177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51"/>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827" name="Google Shape;827;p51"/>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828" name="Google Shape;828;p51"/>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20</a:t>
            </a:fld>
            <a:endParaRPr lang="es-MX" noProof="0" dirty="0"/>
          </a:p>
        </p:txBody>
      </p:sp>
      <p:sp>
        <p:nvSpPr>
          <p:cNvPr id="829" name="Google Shape;829;p51"/>
          <p:cNvSpPr txBox="1">
            <a:spLocks noGrp="1"/>
          </p:cNvSpPr>
          <p:nvPr>
            <p:ph type="title" idx="4294967295"/>
          </p:nvPr>
        </p:nvSpPr>
        <p:spPr>
          <a:xfrm>
            <a:off x="-1763850" y="1905350"/>
            <a:ext cx="4725000" cy="792000"/>
          </a:xfrm>
          <a:prstGeom prst="rect">
            <a:avLst/>
          </a:prstGeom>
          <a:noFill/>
          <a:ln>
            <a:noFill/>
          </a:ln>
        </p:spPr>
        <p:txBody>
          <a:bodyPr spcFirstLastPara="1" wrap="square" lIns="68575" tIns="34275" rIns="68575" bIns="34275" anchor="b" anchorCtr="0">
            <a:noAutofit/>
          </a:bodyPr>
          <a:lstStyle/>
          <a:p>
            <a:pPr marL="0" lvl="0" indent="0" algn="r" rtl="0">
              <a:lnSpc>
                <a:spcPct val="115000"/>
              </a:lnSpc>
              <a:spcBef>
                <a:spcPts val="0"/>
              </a:spcBef>
              <a:spcAft>
                <a:spcPts val="0"/>
              </a:spcAft>
              <a:buNone/>
            </a:pPr>
            <a:r>
              <a:rPr lang="es-MX" sz="4100" b="1" noProof="0" dirty="0">
                <a:solidFill>
                  <a:srgbClr val="326297"/>
                </a:solidFill>
              </a:rPr>
              <a:t>Comentarios </a:t>
            </a:r>
          </a:p>
          <a:p>
            <a:pPr marL="0" lvl="0" indent="0" algn="r" rtl="0">
              <a:lnSpc>
                <a:spcPct val="115000"/>
              </a:lnSpc>
              <a:spcBef>
                <a:spcPts val="100"/>
              </a:spcBef>
              <a:spcAft>
                <a:spcPts val="100"/>
              </a:spcAft>
              <a:buNone/>
            </a:pPr>
            <a:r>
              <a:rPr lang="es-MX" sz="4100" b="1" noProof="0" dirty="0">
                <a:solidFill>
                  <a:srgbClr val="326297"/>
                </a:solidFill>
              </a:rPr>
              <a:t>Clave</a:t>
            </a:r>
          </a:p>
        </p:txBody>
      </p:sp>
      <p:sp>
        <p:nvSpPr>
          <p:cNvPr id="830" name="Google Shape;830;p51"/>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20</a:t>
            </a:fld>
            <a:endParaRPr lang="es-MX" noProof="0" dirty="0"/>
          </a:p>
        </p:txBody>
      </p:sp>
      <p:sp>
        <p:nvSpPr>
          <p:cNvPr id="831" name="Google Shape;831;p51"/>
          <p:cNvSpPr txBox="1"/>
          <p:nvPr/>
        </p:nvSpPr>
        <p:spPr>
          <a:xfrm>
            <a:off x="3036116" y="899474"/>
            <a:ext cx="6051300" cy="2822700"/>
          </a:xfrm>
          <a:prstGeom prst="rect">
            <a:avLst/>
          </a:prstGeom>
          <a:noFill/>
          <a:ln>
            <a:noFill/>
          </a:ln>
        </p:spPr>
        <p:txBody>
          <a:bodyPr spcFirstLastPara="1" wrap="square" lIns="68575" tIns="34275" rIns="68575" bIns="34275" anchor="t" anchorCtr="0">
            <a:spAutoFit/>
          </a:bodyPr>
          <a:lstStyle/>
          <a:p>
            <a:pPr marL="285750" lvl="0" indent="-317500" algn="l" rtl="0">
              <a:lnSpc>
                <a:spcPct val="120000"/>
              </a:lnSpc>
              <a:spcBef>
                <a:spcPts val="6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Impacto de los centros de datos</a:t>
            </a:r>
          </a:p>
          <a:p>
            <a:pPr marL="628650" lvl="1" indent="-317500" algn="l" rtl="0">
              <a:lnSpc>
                <a:spcPct val="120000"/>
              </a:lnSpc>
              <a:spcBef>
                <a:spcPts val="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Preocupación por el aumento de la demanda de energía y las emisiones derivadas de la expansión del sector de centros de datos en Nevada.</a:t>
            </a:r>
          </a:p>
          <a:p>
            <a:pPr marL="285750" lvl="0" indent="-317500" algn="l" rtl="0">
              <a:lnSpc>
                <a:spcPct val="120000"/>
              </a:lnSpc>
              <a:spcBef>
                <a:spcPts val="10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Innovación y rutas tecnológicas</a:t>
            </a:r>
          </a:p>
          <a:p>
            <a:pPr marL="914400" lvl="1" indent="-317500" algn="l" rtl="0">
              <a:lnSpc>
                <a:spcPct val="120000"/>
              </a:lnSpc>
              <a:spcBef>
                <a:spcPts val="1000"/>
              </a:spcBef>
              <a:spcAft>
                <a:spcPts val="0"/>
              </a:spcAft>
              <a:buClr>
                <a:schemeClr val="dk1"/>
              </a:buClr>
              <a:buSzPts val="1400"/>
              <a:buFont typeface="Quattrocento Sans"/>
              <a:buChar char="○"/>
            </a:pPr>
            <a:r>
              <a:rPr lang="es-MX" noProof="0" dirty="0">
                <a:solidFill>
                  <a:schemeClr val="dk1"/>
                </a:solidFill>
                <a:latin typeface="Quattrocento Sans"/>
                <a:ea typeface="Quattrocento Sans"/>
                <a:cs typeface="Quattrocento Sans"/>
                <a:sym typeface="Quattrocento Sans"/>
              </a:rPr>
              <a:t>Interés en innovaciones solares (en azoteas, agrovoltaica, ecovoltaica), almacenamiento en baterías y opciones emergentes de geotermia e hidrógeno.</a:t>
            </a:r>
          </a:p>
          <a:p>
            <a:pPr marL="285750" lvl="0" indent="-317500" algn="l" rtl="0">
              <a:lnSpc>
                <a:spcPct val="120000"/>
              </a:lnSpc>
              <a:spcBef>
                <a:spcPts val="1000"/>
              </a:spcBef>
              <a:spcAft>
                <a:spcPts val="0"/>
              </a:spcAft>
              <a:buClr>
                <a:schemeClr val="dk1"/>
              </a:buClr>
              <a:buSzPts val="1400"/>
              <a:buFont typeface="Quattrocento Sans"/>
              <a:buChar char="●"/>
            </a:pPr>
            <a:r>
              <a:rPr lang="es-MX" b="1" noProof="0" dirty="0">
                <a:solidFill>
                  <a:schemeClr val="dk1"/>
                </a:solidFill>
                <a:latin typeface="Quattrocento Sans"/>
                <a:ea typeface="Quattrocento Sans"/>
                <a:cs typeface="Quattrocento Sans"/>
                <a:sym typeface="Quattrocento Sans"/>
              </a:rPr>
              <a:t>Implementación, comunicación y gobernanza</a:t>
            </a:r>
          </a:p>
          <a:p>
            <a:pPr marL="914400" lvl="1" indent="-298450" algn="l" rtl="0">
              <a:lnSpc>
                <a:spcPct val="115000"/>
              </a:lnSpc>
              <a:spcBef>
                <a:spcPts val="1000"/>
              </a:spcBef>
              <a:spcAft>
                <a:spcPts val="0"/>
              </a:spcAft>
              <a:buClr>
                <a:schemeClr val="dk1"/>
              </a:buClr>
              <a:buSzPts val="1100"/>
              <a:buChar char="○"/>
            </a:pPr>
            <a:r>
              <a:rPr lang="es-MX" sz="1300" noProof="0" dirty="0">
                <a:solidFill>
                  <a:schemeClr val="dk1"/>
                </a:solidFill>
                <a:latin typeface="Quattrocento Sans"/>
                <a:ea typeface="Quattrocento Sans"/>
                <a:cs typeface="Quattrocento Sans"/>
                <a:sym typeface="Quattrocento Sans"/>
              </a:rPr>
              <a:t>Solicitudes de responsabilidades claras, próximos pasos y comunicación continua y transparente después de completado el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52"/>
          <p:cNvPicPr preferRelativeResize="0"/>
          <p:nvPr/>
        </p:nvPicPr>
        <p:blipFill rotWithShape="1">
          <a:blip r:embed="rId3">
            <a:alphaModFix/>
          </a:blip>
          <a:srcRect/>
          <a:stretch/>
        </p:blipFill>
        <p:spPr>
          <a:xfrm>
            <a:off x="-684616" y="1119028"/>
            <a:ext cx="5708400" cy="3805800"/>
          </a:xfrm>
          <a:prstGeom prst="rect">
            <a:avLst/>
          </a:prstGeom>
          <a:noFill/>
          <a:ln>
            <a:noFill/>
          </a:ln>
        </p:spPr>
      </p:pic>
      <p:sp>
        <p:nvSpPr>
          <p:cNvPr id="838" name="Google Shape;838;p52"/>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839" name="Google Shape;839;p52"/>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21</a:t>
            </a:fld>
            <a:endParaRPr lang="es-MX" noProof="0" dirty="0"/>
          </a:p>
        </p:txBody>
      </p:sp>
      <p:sp>
        <p:nvSpPr>
          <p:cNvPr id="840" name="Google Shape;840;p52"/>
          <p:cNvSpPr txBox="1">
            <a:spLocks noGrp="1"/>
          </p:cNvSpPr>
          <p:nvPr>
            <p:ph type="title" idx="4294967295"/>
          </p:nvPr>
        </p:nvSpPr>
        <p:spPr>
          <a:xfrm>
            <a:off x="-59693" y="1604748"/>
            <a:ext cx="3152368" cy="1417180"/>
          </a:xfrm>
          <a:prstGeom prst="rect">
            <a:avLst/>
          </a:prstGeom>
          <a:noFill/>
          <a:ln>
            <a:noFill/>
          </a:ln>
        </p:spPr>
        <p:txBody>
          <a:bodyPr spcFirstLastPara="1" wrap="square" lIns="68575" tIns="34275" rIns="68575" bIns="34275" anchor="b" anchorCtr="0">
            <a:noAutofit/>
          </a:bodyPr>
          <a:lstStyle/>
          <a:p>
            <a:pPr marL="0" lvl="0" indent="0" algn="r" rtl="0">
              <a:lnSpc>
                <a:spcPct val="115000"/>
              </a:lnSpc>
              <a:spcBef>
                <a:spcPts val="0"/>
              </a:spcBef>
              <a:spcAft>
                <a:spcPts val="0"/>
              </a:spcAft>
              <a:buNone/>
            </a:pPr>
            <a:br>
              <a:rPr lang="es-MX" sz="4100" b="1" noProof="0" dirty="0">
                <a:solidFill>
                  <a:srgbClr val="326297"/>
                </a:solidFill>
              </a:rPr>
            </a:br>
            <a:br>
              <a:rPr lang="es-MX" sz="4100" b="1" noProof="0" dirty="0">
                <a:solidFill>
                  <a:srgbClr val="326297"/>
                </a:solidFill>
              </a:rPr>
            </a:br>
            <a:endParaRPr lang="es-MX" sz="4100" b="1" noProof="0" dirty="0">
              <a:solidFill>
                <a:srgbClr val="326297"/>
              </a:solidFill>
            </a:endParaRPr>
          </a:p>
          <a:p>
            <a:pPr marL="0" lvl="0" indent="0" algn="r" rtl="0">
              <a:lnSpc>
                <a:spcPct val="115000"/>
              </a:lnSpc>
              <a:spcBef>
                <a:spcPts val="100"/>
              </a:spcBef>
              <a:spcAft>
                <a:spcPts val="100"/>
              </a:spcAft>
              <a:buNone/>
            </a:pPr>
            <a:br>
              <a:rPr lang="es-MX" sz="4100" b="1" noProof="0" dirty="0">
                <a:solidFill>
                  <a:srgbClr val="326297"/>
                </a:solidFill>
              </a:rPr>
            </a:br>
            <a:r>
              <a:rPr lang="es-MX" sz="4100" b="1" noProof="0" dirty="0">
                <a:solidFill>
                  <a:srgbClr val="326297"/>
                </a:solidFill>
              </a:rPr>
              <a:t>Comentarios </a:t>
            </a:r>
            <a:br>
              <a:rPr lang="es-MX" sz="4100" b="1" noProof="0" dirty="0">
                <a:solidFill>
                  <a:srgbClr val="326297"/>
                </a:solidFill>
              </a:rPr>
            </a:br>
            <a:r>
              <a:rPr lang="es-MX" sz="4100" b="1" noProof="0" dirty="0">
                <a:solidFill>
                  <a:srgbClr val="326297"/>
                </a:solidFill>
              </a:rPr>
              <a:t>Clave</a:t>
            </a:r>
          </a:p>
        </p:txBody>
      </p:sp>
      <p:sp>
        <p:nvSpPr>
          <p:cNvPr id="841" name="Google Shape;841;p52"/>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21</a:t>
            </a:fld>
            <a:endParaRPr lang="es-MX" noProof="0" dirty="0"/>
          </a:p>
        </p:txBody>
      </p:sp>
      <p:sp>
        <p:nvSpPr>
          <p:cNvPr id="842" name="Google Shape;842;p52"/>
          <p:cNvSpPr txBox="1"/>
          <p:nvPr/>
        </p:nvSpPr>
        <p:spPr>
          <a:xfrm>
            <a:off x="3092675" y="995064"/>
            <a:ext cx="5944200" cy="2827500"/>
          </a:xfrm>
          <a:prstGeom prst="rect">
            <a:avLst/>
          </a:prstGeom>
          <a:noFill/>
          <a:ln>
            <a:noFill/>
          </a:ln>
        </p:spPr>
        <p:txBody>
          <a:bodyPr spcFirstLastPara="1" wrap="square" lIns="68575" tIns="34275" rIns="68575" bIns="34275" anchor="t" anchorCtr="0">
            <a:spAutoFit/>
          </a:bodyPr>
          <a:lstStyle/>
          <a:p>
            <a:pPr marL="0" lvl="0" indent="0" algn="l" rtl="0">
              <a:lnSpc>
                <a:spcPct val="120000"/>
              </a:lnSpc>
              <a:spcBef>
                <a:spcPts val="600"/>
              </a:spcBef>
              <a:spcAft>
                <a:spcPts val="0"/>
              </a:spcAft>
              <a:buNone/>
            </a:pPr>
            <a:r>
              <a:rPr lang="es-MX" sz="1800" noProof="0" dirty="0">
                <a:solidFill>
                  <a:schemeClr val="dk1"/>
                </a:solidFill>
                <a:latin typeface="Quattrocento Sans"/>
                <a:ea typeface="Quattrocento Sans"/>
                <a:cs typeface="Quattrocento Sans"/>
                <a:sym typeface="Quattrocento Sans"/>
              </a:rPr>
              <a:t>En general, los participantes expresaron un fuerte apoyo al proceso del CCAN, reconociendo su profundidad técnica y enfoque práctico, al tiempo que enfatizaron que las políticas deben promover la </a:t>
            </a:r>
            <a:r>
              <a:rPr lang="es-MX" sz="1800" b="1" noProof="0" dirty="0">
                <a:solidFill>
                  <a:schemeClr val="dk1"/>
                </a:solidFill>
                <a:latin typeface="Quattrocento Sans"/>
                <a:ea typeface="Quattrocento Sans"/>
                <a:cs typeface="Quattrocento Sans"/>
                <a:sym typeface="Quattrocento Sans"/>
              </a:rPr>
              <a:t>salud</a:t>
            </a:r>
            <a:r>
              <a:rPr lang="es-MX" sz="1800" noProof="0" dirty="0">
                <a:solidFill>
                  <a:schemeClr val="dk1"/>
                </a:solidFill>
                <a:latin typeface="Quattrocento Sans"/>
                <a:ea typeface="Quattrocento Sans"/>
                <a:cs typeface="Quattrocento Sans"/>
                <a:sym typeface="Quattrocento Sans"/>
              </a:rPr>
              <a:t>, la </a:t>
            </a:r>
            <a:r>
              <a:rPr lang="es-MX" sz="1800" b="1" noProof="0" dirty="0">
                <a:solidFill>
                  <a:schemeClr val="dk1"/>
                </a:solidFill>
                <a:latin typeface="Quattrocento Sans"/>
                <a:ea typeface="Quattrocento Sans"/>
                <a:cs typeface="Quattrocento Sans"/>
                <a:sym typeface="Quattrocento Sans"/>
              </a:rPr>
              <a:t>accesibilidad</a:t>
            </a:r>
            <a:r>
              <a:rPr lang="es-MX" sz="1800" noProof="0" dirty="0">
                <a:solidFill>
                  <a:schemeClr val="dk1"/>
                </a:solidFill>
                <a:latin typeface="Quattrocento Sans"/>
                <a:ea typeface="Quattrocento Sans"/>
                <a:cs typeface="Quattrocento Sans"/>
                <a:sym typeface="Quattrocento Sans"/>
              </a:rPr>
              <a:t> y la </a:t>
            </a:r>
            <a:r>
              <a:rPr lang="es-MX" sz="1800" b="1" noProof="0" dirty="0">
                <a:solidFill>
                  <a:schemeClr val="dk1"/>
                </a:solidFill>
                <a:latin typeface="Quattrocento Sans"/>
                <a:ea typeface="Quattrocento Sans"/>
                <a:cs typeface="Quattrocento Sans"/>
                <a:sym typeface="Quattrocento Sans"/>
              </a:rPr>
              <a:t>asequibilidad</a:t>
            </a:r>
            <a:r>
              <a:rPr lang="es-MX" sz="1800" noProof="0" dirty="0">
                <a:solidFill>
                  <a:schemeClr val="dk1"/>
                </a:solidFill>
                <a:latin typeface="Quattrocento Sans"/>
                <a:ea typeface="Quattrocento Sans"/>
                <a:cs typeface="Quattrocento Sans"/>
                <a:sym typeface="Quattrocento Sans"/>
              </a:rPr>
              <a:t>. </a:t>
            </a:r>
          </a:p>
          <a:p>
            <a:pPr marL="0" lvl="0" indent="0" algn="l" rtl="0">
              <a:lnSpc>
                <a:spcPct val="120000"/>
              </a:lnSpc>
              <a:spcBef>
                <a:spcPts val="600"/>
              </a:spcBef>
              <a:spcAft>
                <a:spcPts val="0"/>
              </a:spcAft>
              <a:buNone/>
            </a:pPr>
            <a:endParaRPr lang="es-MX" sz="1800" noProof="0" dirty="0">
              <a:solidFill>
                <a:schemeClr val="dk1"/>
              </a:solidFill>
              <a:latin typeface="Quattrocento Sans"/>
              <a:ea typeface="Quattrocento Sans"/>
              <a:cs typeface="Quattrocento Sans"/>
              <a:sym typeface="Quattrocento Sans"/>
            </a:endParaRPr>
          </a:p>
          <a:p>
            <a:pPr marL="0" lvl="0" indent="0" algn="l" rtl="0">
              <a:lnSpc>
                <a:spcPct val="120000"/>
              </a:lnSpc>
              <a:spcBef>
                <a:spcPts val="600"/>
              </a:spcBef>
              <a:spcAft>
                <a:spcPts val="0"/>
              </a:spcAft>
              <a:buNone/>
            </a:pPr>
            <a:r>
              <a:rPr lang="es-MX" sz="1800" noProof="0" dirty="0">
                <a:solidFill>
                  <a:schemeClr val="dk1"/>
                </a:solidFill>
                <a:latin typeface="Quattrocento Sans"/>
                <a:ea typeface="Quattrocento Sans"/>
                <a:cs typeface="Quattrocento Sans"/>
                <a:sym typeface="Quattrocento Sans"/>
              </a:rPr>
              <a:t>Destacaron la importancia de lograr </a:t>
            </a:r>
            <a:r>
              <a:rPr lang="es-MX" sz="1800" b="1" noProof="0" dirty="0">
                <a:solidFill>
                  <a:schemeClr val="dk1"/>
                </a:solidFill>
                <a:latin typeface="Quattrocento Sans"/>
                <a:ea typeface="Quattrocento Sans"/>
                <a:cs typeface="Quattrocento Sans"/>
                <a:sym typeface="Quattrocento Sans"/>
              </a:rPr>
              <a:t>beneficios</a:t>
            </a:r>
            <a:r>
              <a:rPr lang="es-MX" sz="1800" noProof="0" dirty="0">
                <a:solidFill>
                  <a:schemeClr val="dk1"/>
                </a:solidFill>
                <a:latin typeface="Quattrocento Sans"/>
                <a:ea typeface="Quattrocento Sans"/>
                <a:cs typeface="Quattrocento Sans"/>
                <a:sym typeface="Quattrocento Sans"/>
              </a:rPr>
              <a:t> medibles en </a:t>
            </a:r>
            <a:r>
              <a:rPr lang="es-MX" sz="1800" b="1" noProof="0" dirty="0">
                <a:solidFill>
                  <a:schemeClr val="dk1"/>
                </a:solidFill>
                <a:latin typeface="Quattrocento Sans"/>
                <a:ea typeface="Quattrocento Sans"/>
                <a:cs typeface="Quattrocento Sans"/>
                <a:sym typeface="Quattrocento Sans"/>
              </a:rPr>
              <a:t>salud</a:t>
            </a:r>
            <a:r>
              <a:rPr lang="es-MX" sz="1800" noProof="0" dirty="0">
                <a:solidFill>
                  <a:schemeClr val="dk1"/>
                </a:solidFill>
                <a:latin typeface="Quattrocento Sans"/>
                <a:ea typeface="Quattrocento Sans"/>
                <a:cs typeface="Quattrocento Sans"/>
                <a:sym typeface="Quattrocento Sans"/>
              </a:rPr>
              <a:t> y </a:t>
            </a:r>
            <a:r>
              <a:rPr lang="es-MX" sz="1800" b="1" noProof="0" dirty="0">
                <a:solidFill>
                  <a:schemeClr val="dk1"/>
                </a:solidFill>
                <a:latin typeface="Quattrocento Sans"/>
                <a:ea typeface="Quattrocento Sans"/>
                <a:cs typeface="Quattrocento Sans"/>
                <a:sym typeface="Quattrocento Sans"/>
              </a:rPr>
              <a:t>ahorros de costos a largo plazo</a:t>
            </a:r>
            <a:r>
              <a:rPr lang="es-MX" sz="1800" noProof="0" dirty="0">
                <a:solidFill>
                  <a:schemeClr val="dk1"/>
                </a:solidFill>
                <a:latin typeface="Quattrocento Sans"/>
                <a:ea typeface="Quattrocento Sans"/>
                <a:cs typeface="Quattrocento Sans"/>
                <a:sym typeface="Quattrocento Sans"/>
              </a:rPr>
              <a:t>, especialmente para las comunidades con mayores necesidades.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53" descr="Nellis Air Force Base Commemorates Opening Of Solar Array (Provided by Getty Images)"/>
          <p:cNvPicPr preferRelativeResize="0"/>
          <p:nvPr/>
        </p:nvPicPr>
        <p:blipFill rotWithShape="1">
          <a:blip r:embed="rId3">
            <a:alphaModFix/>
          </a:blip>
          <a:srcRect t="5935"/>
          <a:stretch/>
        </p:blipFill>
        <p:spPr>
          <a:xfrm>
            <a:off x="0" y="0"/>
            <a:ext cx="3164549" cy="4580250"/>
          </a:xfrm>
          <a:prstGeom prst="rect">
            <a:avLst/>
          </a:prstGeom>
          <a:noFill/>
          <a:ln>
            <a:noFill/>
          </a:ln>
        </p:spPr>
      </p:pic>
      <p:sp>
        <p:nvSpPr>
          <p:cNvPr id="849" name="Google Shape;849;p53"/>
          <p:cNvSpPr txBox="1">
            <a:spLocks noGrp="1"/>
          </p:cNvSpPr>
          <p:nvPr>
            <p:ph type="ctrTitle"/>
          </p:nvPr>
        </p:nvSpPr>
        <p:spPr>
          <a:xfrm>
            <a:off x="4074294" y="944432"/>
            <a:ext cx="3443400"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4000" b="1" noProof="0" dirty="0">
                <a:solidFill>
                  <a:srgbClr val="326297"/>
                </a:solidFill>
              </a:rPr>
              <a:t>Preguntas y Respuestas</a:t>
            </a:r>
          </a:p>
        </p:txBody>
      </p:sp>
      <p:cxnSp>
        <p:nvCxnSpPr>
          <p:cNvPr id="850" name="Google Shape;850;p53"/>
          <p:cNvCxnSpPr/>
          <p:nvPr/>
        </p:nvCxnSpPr>
        <p:spPr>
          <a:xfrm>
            <a:off x="4229806" y="2128046"/>
            <a:ext cx="3186300" cy="0"/>
          </a:xfrm>
          <a:prstGeom prst="straightConnector1">
            <a:avLst/>
          </a:prstGeom>
          <a:noFill/>
          <a:ln w="25400" cap="flat" cmpd="sng">
            <a:solidFill>
              <a:srgbClr val="7FBDE8"/>
            </a:solidFill>
            <a:prstDash val="solid"/>
            <a:round/>
            <a:headEnd type="none" w="sm" len="sm"/>
            <a:tailEnd type="none" w="sm" len="sm"/>
          </a:ln>
        </p:spPr>
      </p:cxnSp>
      <p:sp>
        <p:nvSpPr>
          <p:cNvPr id="851" name="Google Shape;851;p53"/>
          <p:cNvSpPr txBox="1"/>
          <p:nvPr/>
        </p:nvSpPr>
        <p:spPr>
          <a:xfrm>
            <a:off x="4122450" y="2239313"/>
            <a:ext cx="4021800" cy="13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2000" noProof="0" dirty="0">
                <a:solidFill>
                  <a:schemeClr val="dk1"/>
                </a:solidFill>
                <a:latin typeface="Quattrocento Sans"/>
                <a:ea typeface="Quattrocento Sans"/>
                <a:cs typeface="Quattrocento Sans"/>
                <a:sym typeface="Quattrocento Sans"/>
              </a:rPr>
              <a:t>¿Preguntas o aclaraciones? </a:t>
            </a:r>
          </a:p>
          <a:p>
            <a:pPr marL="0" lvl="0" indent="0" algn="l" rtl="0">
              <a:spcBef>
                <a:spcPts val="0"/>
              </a:spcBef>
              <a:spcAft>
                <a:spcPts val="0"/>
              </a:spcAft>
              <a:buClr>
                <a:schemeClr val="dk1"/>
              </a:buClr>
              <a:buSzPts val="1100"/>
              <a:buFont typeface="Arial"/>
              <a:buNone/>
            </a:pPr>
            <a:r>
              <a:rPr lang="es-MX" noProof="0" dirty="0">
                <a:solidFill>
                  <a:schemeClr val="dk1"/>
                </a:solidFill>
                <a:latin typeface="Quattrocento Sans"/>
                <a:ea typeface="Quattrocento Sans"/>
                <a:cs typeface="Quattrocento Sans"/>
                <a:sym typeface="Quattrocento Sans"/>
              </a:rPr>
              <a:t>Agregue sus preguntas en el chat o levante la mano. </a:t>
            </a: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91642"/>
              </a:lnSpc>
              <a:spcBef>
                <a:spcPts val="0"/>
              </a:spcBef>
              <a:spcAft>
                <a:spcPts val="0"/>
              </a:spcAft>
              <a:buClr>
                <a:schemeClr val="dk1"/>
              </a:buClr>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54"/>
          <p:cNvSpPr txBox="1">
            <a:spLocks noGrp="1"/>
          </p:cNvSpPr>
          <p:nvPr>
            <p:ph type="ctrTitle"/>
          </p:nvPr>
        </p:nvSpPr>
        <p:spPr>
          <a:xfrm>
            <a:off x="-313175" y="2118584"/>
            <a:ext cx="9457200" cy="13005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Escenarios de Reducción de Emisiones</a:t>
            </a:r>
          </a:p>
        </p:txBody>
      </p:sp>
      <p:sp>
        <p:nvSpPr>
          <p:cNvPr id="858" name="Google Shape;858;p54"/>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pic>
        <p:nvPicPr>
          <p:cNvPr id="859" name="Google Shape;859;p54" descr="A landscape with trees and a body of water in the background"/>
          <p:cNvPicPr preferRelativeResize="0"/>
          <p:nvPr/>
        </p:nvPicPr>
        <p:blipFill rotWithShape="1">
          <a:blip r:embed="rId3">
            <a:alphaModFix/>
          </a:blip>
          <a:srcRect t="32080" b="40721"/>
          <a:stretch/>
        </p:blipFill>
        <p:spPr>
          <a:xfrm>
            <a:off x="3274" y="0"/>
            <a:ext cx="9140728" cy="2063931"/>
          </a:xfrm>
          <a:prstGeom prst="rect">
            <a:avLst/>
          </a:prstGeom>
          <a:noFill/>
          <a:ln>
            <a:noFill/>
          </a:ln>
        </p:spPr>
      </p:pic>
      <p:sp>
        <p:nvSpPr>
          <p:cNvPr id="860" name="Google Shape;860;p54"/>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23</a:t>
            </a:fld>
            <a:endParaRPr lang="es-MX"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55" title="newplot (89).png"/>
          <p:cNvPicPr preferRelativeResize="0"/>
          <p:nvPr/>
        </p:nvPicPr>
        <p:blipFill rotWithShape="1">
          <a:blip r:embed="rId3">
            <a:alphaModFix/>
          </a:blip>
          <a:srcRect t="5982" b="5655"/>
          <a:stretch/>
        </p:blipFill>
        <p:spPr>
          <a:xfrm>
            <a:off x="1703600" y="689675"/>
            <a:ext cx="6681650" cy="3837900"/>
          </a:xfrm>
          <a:prstGeom prst="rect">
            <a:avLst/>
          </a:prstGeom>
          <a:noFill/>
          <a:ln>
            <a:noFill/>
          </a:ln>
        </p:spPr>
      </p:pic>
      <p:sp>
        <p:nvSpPr>
          <p:cNvPr id="866" name="Google Shape;866;p55"/>
          <p:cNvSpPr/>
          <p:nvPr/>
        </p:nvSpPr>
        <p:spPr>
          <a:xfrm>
            <a:off x="5137325" y="229774"/>
            <a:ext cx="910500" cy="440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noProof="0" dirty="0">
                <a:solidFill>
                  <a:srgbClr val="326297"/>
                </a:solidFill>
                <a:latin typeface="Quattrocento Sans"/>
                <a:ea typeface="Quattrocento Sans"/>
                <a:cs typeface="Quattrocento Sans"/>
                <a:sym typeface="Quattrocento Sans"/>
              </a:rPr>
              <a:t>Sectores</a:t>
            </a:r>
          </a:p>
        </p:txBody>
      </p:sp>
      <p:sp>
        <p:nvSpPr>
          <p:cNvPr id="867" name="Google Shape;867;p55"/>
          <p:cNvSpPr/>
          <p:nvPr/>
        </p:nvSpPr>
        <p:spPr>
          <a:xfrm>
            <a:off x="1627243" y="229774"/>
            <a:ext cx="955200" cy="440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000" noProof="0" dirty="0">
                <a:solidFill>
                  <a:srgbClr val="326297"/>
                </a:solidFill>
                <a:latin typeface="Quattrocento Sans"/>
                <a:ea typeface="Quattrocento Sans"/>
                <a:cs typeface="Quattrocento Sans"/>
                <a:sym typeface="Quattrocento Sans"/>
              </a:rPr>
              <a:t>Fuentes de energía</a:t>
            </a:r>
          </a:p>
        </p:txBody>
      </p:sp>
      <p:sp>
        <p:nvSpPr>
          <p:cNvPr id="868" name="Google Shape;868;p55"/>
          <p:cNvSpPr/>
          <p:nvPr/>
        </p:nvSpPr>
        <p:spPr>
          <a:xfrm>
            <a:off x="7486150" y="3793300"/>
            <a:ext cx="1257000" cy="1168800"/>
          </a:xfrm>
          <a:prstGeom prst="ellipse">
            <a:avLst/>
          </a:prstGeom>
          <a:solidFill>
            <a:schemeClr val="lt1"/>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200" noProof="0" dirty="0">
                <a:solidFill>
                  <a:srgbClr val="326297"/>
                </a:solidFill>
                <a:latin typeface="Quattrocento Sans"/>
                <a:ea typeface="Quattrocento Sans"/>
                <a:cs typeface="Quattrocento Sans"/>
                <a:sym typeface="Quattrocento Sans"/>
              </a:rPr>
              <a:t>El 31% de la energía de Nevada se pierde</a:t>
            </a:r>
          </a:p>
        </p:txBody>
      </p:sp>
      <p:cxnSp>
        <p:nvCxnSpPr>
          <p:cNvPr id="869" name="Google Shape;869;p55"/>
          <p:cNvCxnSpPr>
            <a:stCxn id="868" idx="7"/>
          </p:cNvCxnSpPr>
          <p:nvPr/>
        </p:nvCxnSpPr>
        <p:spPr>
          <a:xfrm rot="10800000">
            <a:off x="8383867" y="3318567"/>
            <a:ext cx="175200" cy="645900"/>
          </a:xfrm>
          <a:prstGeom prst="straightConnector1">
            <a:avLst/>
          </a:prstGeom>
          <a:noFill/>
          <a:ln w="19050" cap="flat" cmpd="sng">
            <a:solidFill>
              <a:srgbClr val="1F497D"/>
            </a:solidFill>
            <a:prstDash val="solid"/>
            <a:round/>
            <a:headEnd type="none" w="med" len="med"/>
            <a:tailEnd type="triangle" w="med" len="med"/>
          </a:ln>
        </p:spPr>
      </p:cxnSp>
      <p:sp>
        <p:nvSpPr>
          <p:cNvPr id="870" name="Google Shape;870;p55"/>
          <p:cNvSpPr txBox="1">
            <a:spLocks noGrp="1"/>
          </p:cNvSpPr>
          <p:nvPr>
            <p:ph type="sldNum" idx="12"/>
          </p:nvPr>
        </p:nvSpPr>
        <p:spPr>
          <a:xfrm>
            <a:off x="8300492" y="4673651"/>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sz="900" noProof="0" smtClean="0"/>
              <a:t>24</a:t>
            </a:fld>
            <a:endParaRPr lang="es-MX" sz="900" noProof="0" dirty="0"/>
          </a:p>
        </p:txBody>
      </p:sp>
      <p:sp>
        <p:nvSpPr>
          <p:cNvPr id="871" name="Google Shape;871;p55"/>
          <p:cNvSpPr/>
          <p:nvPr/>
        </p:nvSpPr>
        <p:spPr>
          <a:xfrm>
            <a:off x="1449950" y="442025"/>
            <a:ext cx="274300" cy="692300"/>
          </a:xfrm>
          <a:custGeom>
            <a:avLst/>
            <a:gdLst/>
            <a:ahLst/>
            <a:cxnLst/>
            <a:rect l="l" t="t" r="r" b="b"/>
            <a:pathLst>
              <a:path w="10972" h="27692" extrusionOk="0">
                <a:moveTo>
                  <a:pt x="6877" y="0"/>
                </a:moveTo>
                <a:cubicBezTo>
                  <a:pt x="5739" y="3218"/>
                  <a:pt x="-631" y="14692"/>
                  <a:pt x="51" y="19307"/>
                </a:cubicBezTo>
                <a:cubicBezTo>
                  <a:pt x="734" y="23922"/>
                  <a:pt x="9152" y="26295"/>
                  <a:pt x="10972" y="27692"/>
                </a:cubicBezTo>
              </a:path>
            </a:pathLst>
          </a:custGeom>
          <a:noFill/>
          <a:ln w="9525" cap="flat" cmpd="sng">
            <a:solidFill>
              <a:schemeClr val="dk2"/>
            </a:solidFill>
            <a:prstDash val="solid"/>
            <a:round/>
            <a:headEnd type="none" w="med" len="med"/>
            <a:tailEnd type="stealth" w="med" len="med"/>
          </a:ln>
        </p:spPr>
        <p:txBody>
          <a:bodyPr/>
          <a:lstStyle/>
          <a:p>
            <a:endParaRPr lang="es-MX" noProof="0" dirty="0"/>
          </a:p>
        </p:txBody>
      </p:sp>
      <p:sp>
        <p:nvSpPr>
          <p:cNvPr id="872" name="Google Shape;872;p55"/>
          <p:cNvSpPr txBox="1"/>
          <p:nvPr/>
        </p:nvSpPr>
        <p:spPr>
          <a:xfrm>
            <a:off x="44900" y="2134625"/>
            <a:ext cx="1787100" cy="9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3600" noProof="0" dirty="0">
                <a:solidFill>
                  <a:schemeClr val="dk2"/>
                </a:solidFill>
                <a:latin typeface="Quattrocento Sans"/>
                <a:ea typeface="Quattrocento Sans"/>
                <a:cs typeface="Quattrocento Sans"/>
                <a:sym typeface="Quattrocento Sans"/>
              </a:rPr>
              <a:t>Punto de Partida:</a:t>
            </a:r>
          </a:p>
          <a:p>
            <a:pPr marL="0" lvl="0" indent="0" algn="l" rtl="0">
              <a:spcBef>
                <a:spcPts val="0"/>
              </a:spcBef>
              <a:spcAft>
                <a:spcPts val="0"/>
              </a:spcAft>
              <a:buNone/>
            </a:pPr>
            <a:r>
              <a:rPr lang="es-MX" sz="1500" noProof="0" dirty="0">
                <a:solidFill>
                  <a:schemeClr val="dk2"/>
                </a:solidFill>
                <a:latin typeface="Quattrocento Sans"/>
                <a:ea typeface="Quattrocento Sans"/>
                <a:cs typeface="Quattrocento Sans"/>
                <a:sym typeface="Quattrocento Sans"/>
              </a:rPr>
              <a:t>El sistema energético </a:t>
            </a:r>
          </a:p>
          <a:p>
            <a:pPr marL="0" lvl="0" indent="0" algn="l" rtl="0">
              <a:spcBef>
                <a:spcPts val="0"/>
              </a:spcBef>
              <a:spcAft>
                <a:spcPts val="0"/>
              </a:spcAft>
              <a:buNone/>
            </a:pPr>
            <a:r>
              <a:rPr lang="es-MX" sz="1500" noProof="0" dirty="0">
                <a:solidFill>
                  <a:schemeClr val="dk2"/>
                </a:solidFill>
                <a:latin typeface="Quattrocento Sans"/>
                <a:ea typeface="Quattrocento Sans"/>
                <a:cs typeface="Quattrocento Sans"/>
                <a:sym typeface="Quattrocento Sans"/>
              </a:rPr>
              <a:t>de Nevada (2021)</a:t>
            </a:r>
          </a:p>
        </p:txBody>
      </p:sp>
      <p:sp>
        <p:nvSpPr>
          <p:cNvPr id="873" name="Google Shape;873;p55"/>
          <p:cNvSpPr/>
          <p:nvPr/>
        </p:nvSpPr>
        <p:spPr>
          <a:xfrm>
            <a:off x="5032332" y="500525"/>
            <a:ext cx="309450" cy="682550"/>
          </a:xfrm>
          <a:custGeom>
            <a:avLst/>
            <a:gdLst/>
            <a:ahLst/>
            <a:cxnLst/>
            <a:rect l="l" t="t" r="r" b="b"/>
            <a:pathLst>
              <a:path w="12378" h="27302" extrusionOk="0">
                <a:moveTo>
                  <a:pt x="3797" y="0"/>
                </a:moveTo>
                <a:cubicBezTo>
                  <a:pt x="3212" y="2795"/>
                  <a:pt x="-1143" y="12222"/>
                  <a:pt x="287" y="16772"/>
                </a:cubicBezTo>
                <a:cubicBezTo>
                  <a:pt x="1717" y="21322"/>
                  <a:pt x="10363" y="25547"/>
                  <a:pt x="12378" y="27302"/>
                </a:cubicBezTo>
              </a:path>
            </a:pathLst>
          </a:custGeom>
          <a:noFill/>
          <a:ln w="9525" cap="flat" cmpd="sng">
            <a:solidFill>
              <a:schemeClr val="dk2"/>
            </a:solidFill>
            <a:prstDash val="solid"/>
            <a:round/>
            <a:headEnd type="none" w="med" len="med"/>
            <a:tailEnd type="stealth" w="med" len="med"/>
          </a:ln>
        </p:spPr>
        <p:txBody>
          <a:bodyPr/>
          <a:lstStyle/>
          <a:p>
            <a:endParaRPr lang="es-MX" noProof="0" dirty="0"/>
          </a:p>
        </p:txBody>
      </p:sp>
      <p:sp>
        <p:nvSpPr>
          <p:cNvPr id="874" name="Google Shape;874;p55"/>
          <p:cNvSpPr/>
          <p:nvPr/>
        </p:nvSpPr>
        <p:spPr>
          <a:xfrm>
            <a:off x="7746904" y="229774"/>
            <a:ext cx="910500" cy="440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200" noProof="0" dirty="0">
                <a:solidFill>
                  <a:srgbClr val="326297"/>
                </a:solidFill>
                <a:latin typeface="Quattrocento Sans"/>
                <a:ea typeface="Quattrocento Sans"/>
                <a:cs typeface="Quattrocento Sans"/>
                <a:sym typeface="Quattrocento Sans"/>
              </a:rPr>
              <a:t>Resultados</a:t>
            </a:r>
          </a:p>
        </p:txBody>
      </p:sp>
      <p:sp>
        <p:nvSpPr>
          <p:cNvPr id="875" name="Google Shape;875;p55"/>
          <p:cNvSpPr/>
          <p:nvPr/>
        </p:nvSpPr>
        <p:spPr>
          <a:xfrm>
            <a:off x="8505875" y="465225"/>
            <a:ext cx="290925" cy="1020125"/>
          </a:xfrm>
          <a:custGeom>
            <a:avLst/>
            <a:gdLst/>
            <a:ahLst/>
            <a:cxnLst/>
            <a:rect l="l" t="t" r="r" b="b"/>
            <a:pathLst>
              <a:path w="11637" h="40805" extrusionOk="0">
                <a:moveTo>
                  <a:pt x="6223" y="0"/>
                </a:moveTo>
                <a:cubicBezTo>
                  <a:pt x="7104" y="3583"/>
                  <a:pt x="12543" y="14698"/>
                  <a:pt x="11506" y="21499"/>
                </a:cubicBezTo>
                <a:cubicBezTo>
                  <a:pt x="10469" y="28300"/>
                  <a:pt x="1918" y="37587"/>
                  <a:pt x="0" y="40805"/>
                </a:cubicBezTo>
              </a:path>
            </a:pathLst>
          </a:custGeom>
          <a:noFill/>
          <a:ln w="9525" cap="flat" cmpd="sng">
            <a:solidFill>
              <a:schemeClr val="dk2"/>
            </a:solidFill>
            <a:prstDash val="solid"/>
            <a:round/>
            <a:headEnd type="none" w="med" len="med"/>
            <a:tailEnd type="stealth" w="med" len="med"/>
          </a:ln>
        </p:spPr>
        <p:txBody>
          <a:bodyPr/>
          <a:lstStyle/>
          <a:p>
            <a:endParaRPr lang="es-MX" noProof="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6"/>
          <p:cNvSpPr/>
          <p:nvPr/>
        </p:nvSpPr>
        <p:spPr>
          <a:xfrm>
            <a:off x="500900" y="1463375"/>
            <a:ext cx="2618400" cy="1536000"/>
          </a:xfrm>
          <a:prstGeom prst="roundRect">
            <a:avLst>
              <a:gd name="adj" fmla="val 1081"/>
            </a:avLst>
          </a:prstGeom>
          <a:solidFill>
            <a:srgbClr val="3CB54A"/>
          </a:solidFill>
          <a:ln>
            <a:noFill/>
          </a:ln>
        </p:spPr>
        <p:txBody>
          <a:bodyPr spcFirstLastPara="1" wrap="square" lIns="159375" tIns="282075" rIns="159375" bIns="282075" anchor="ctr" anchorCtr="0">
            <a:noAutofit/>
          </a:bodyPr>
          <a:lstStyle/>
          <a:p>
            <a:pPr marL="0" marR="0" lvl="0" indent="0" algn="ctr" rtl="0">
              <a:lnSpc>
                <a:spcPct val="160000"/>
              </a:lnSpc>
              <a:spcBef>
                <a:spcPts val="0"/>
              </a:spcBef>
              <a:spcAft>
                <a:spcPts val="0"/>
              </a:spcAft>
              <a:buNone/>
            </a:pPr>
            <a:endParaRPr lang="es-MX" sz="1350" b="0" i="0" u="none" strike="noStrike" cap="none" noProof="0" dirty="0">
              <a:solidFill>
                <a:srgbClr val="000000"/>
              </a:solidFill>
              <a:latin typeface="Calibri"/>
              <a:ea typeface="Calibri"/>
              <a:cs typeface="Calibri"/>
              <a:sym typeface="Calibri"/>
            </a:endParaRPr>
          </a:p>
        </p:txBody>
      </p:sp>
      <p:pic>
        <p:nvPicPr>
          <p:cNvPr id="881" name="Google Shape;881;p56" descr="https://pitch-assets-ccb95893-de3f-4266-973c-20049231b248.s3.eu-west-1.amazonaws.com/eba17b23-eddb-4711-b8a7-99618989822e?pitch-bytes=8350&amp;pitch-content-type=image%2Fpng"/>
          <p:cNvPicPr preferRelativeResize="0"/>
          <p:nvPr/>
        </p:nvPicPr>
        <p:blipFill rotWithShape="1">
          <a:blip r:embed="rId3">
            <a:alphaModFix/>
          </a:blip>
          <a:srcRect r="129"/>
          <a:stretch/>
        </p:blipFill>
        <p:spPr>
          <a:xfrm>
            <a:off x="1370399" y="1562974"/>
            <a:ext cx="879404" cy="960759"/>
          </a:xfrm>
          <a:prstGeom prst="rect">
            <a:avLst/>
          </a:prstGeom>
          <a:noFill/>
          <a:ln>
            <a:noFill/>
          </a:ln>
        </p:spPr>
      </p:pic>
      <p:sp>
        <p:nvSpPr>
          <p:cNvPr id="882" name="Google Shape;882;p56"/>
          <p:cNvSpPr/>
          <p:nvPr/>
        </p:nvSpPr>
        <p:spPr>
          <a:xfrm>
            <a:off x="6092675" y="1456025"/>
            <a:ext cx="2618400" cy="1536000"/>
          </a:xfrm>
          <a:prstGeom prst="roundRect">
            <a:avLst>
              <a:gd name="adj" fmla="val 1081"/>
            </a:avLst>
          </a:prstGeom>
          <a:solidFill>
            <a:srgbClr val="1F4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MX" noProof="0" dirty="0"/>
          </a:p>
        </p:txBody>
      </p:sp>
      <p:pic>
        <p:nvPicPr>
          <p:cNvPr id="883" name="Google Shape;883;p56" descr="https://pitch-assets-ccb95893-de3f-4266-973c-20049231b248.s3.eu-west-1.amazonaws.com/ca68734f-d0a7-40bb-a4b6-297344c091c3?pitch-bytes=9207&amp;pitch-content-type=image%2Fpng"/>
          <p:cNvPicPr preferRelativeResize="0"/>
          <p:nvPr/>
        </p:nvPicPr>
        <p:blipFill rotWithShape="1">
          <a:blip r:embed="rId4">
            <a:alphaModFix/>
          </a:blip>
          <a:srcRect r="129"/>
          <a:stretch/>
        </p:blipFill>
        <p:spPr>
          <a:xfrm>
            <a:off x="6942808" y="1562920"/>
            <a:ext cx="879428" cy="960866"/>
          </a:xfrm>
          <a:prstGeom prst="rect">
            <a:avLst/>
          </a:prstGeom>
          <a:noFill/>
          <a:ln>
            <a:noFill/>
          </a:ln>
        </p:spPr>
      </p:pic>
      <p:sp>
        <p:nvSpPr>
          <p:cNvPr id="884" name="Google Shape;884;p56"/>
          <p:cNvSpPr/>
          <p:nvPr/>
        </p:nvSpPr>
        <p:spPr>
          <a:xfrm>
            <a:off x="3337600" y="1462075"/>
            <a:ext cx="2560800" cy="1536000"/>
          </a:xfrm>
          <a:prstGeom prst="roundRect">
            <a:avLst>
              <a:gd name="adj" fmla="val 1081"/>
            </a:avLst>
          </a:prstGeom>
          <a:solidFill>
            <a:srgbClr val="F4C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MX" noProof="0" dirty="0"/>
          </a:p>
        </p:txBody>
      </p:sp>
      <p:sp>
        <p:nvSpPr>
          <p:cNvPr id="885" name="Google Shape;885;p56"/>
          <p:cNvSpPr/>
          <p:nvPr/>
        </p:nvSpPr>
        <p:spPr>
          <a:xfrm>
            <a:off x="610625" y="2588050"/>
            <a:ext cx="2271785" cy="1909105"/>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886" name="Google Shape;886;p56"/>
          <p:cNvSpPr txBox="1"/>
          <p:nvPr/>
        </p:nvSpPr>
        <p:spPr>
          <a:xfrm>
            <a:off x="686472" y="2638125"/>
            <a:ext cx="1983600" cy="2031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500" b="1" noProof="0" dirty="0">
                <a:solidFill>
                  <a:srgbClr val="343434"/>
                </a:solidFill>
                <a:latin typeface="Quattrocento Sans"/>
                <a:ea typeface="Quattrocento Sans"/>
                <a:cs typeface="Quattrocento Sans"/>
                <a:sym typeface="Quattrocento Sans"/>
              </a:rPr>
              <a:t>Bajo en carbono (LC)</a:t>
            </a:r>
          </a:p>
        </p:txBody>
      </p:sp>
      <p:sp>
        <p:nvSpPr>
          <p:cNvPr id="887" name="Google Shape;887;p56"/>
          <p:cNvSpPr txBox="1"/>
          <p:nvPr/>
        </p:nvSpPr>
        <p:spPr>
          <a:xfrm>
            <a:off x="676188" y="2901560"/>
            <a:ext cx="2120100" cy="1486561"/>
          </a:xfrm>
          <a:prstGeom prst="rect">
            <a:avLst/>
          </a:prstGeom>
          <a:noFill/>
          <a:ln>
            <a:noFill/>
          </a:ln>
        </p:spPr>
        <p:txBody>
          <a:bodyPr spcFirstLastPara="1" wrap="square" lIns="0" tIns="0" rIns="0" bIns="0" anchor="t" anchorCtr="0">
            <a:spAutoFit/>
          </a:bodyPr>
          <a:lstStyle/>
          <a:p>
            <a:pPr marL="171450" lvl="1" indent="-165100" algn="l" rtl="0">
              <a:lnSpc>
                <a:spcPct val="115000"/>
              </a:lnSpc>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Red limpia acelerada</a:t>
            </a:r>
          </a:p>
          <a:p>
            <a:pPr marL="171450" lvl="1" indent="-165100" algn="l" rtl="0">
              <a:lnSpc>
                <a:spcPct val="115000"/>
              </a:lnSpc>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Adaptaciones ambiciosas y rendimiento de los edificios</a:t>
            </a:r>
          </a:p>
          <a:p>
            <a:pPr marL="171450" lvl="1" indent="-146050" algn="l" rtl="0">
              <a:lnSpc>
                <a:spcPct val="115000"/>
              </a:lnSpc>
              <a:spcBef>
                <a:spcPts val="0"/>
              </a:spcBef>
              <a:spcAft>
                <a:spcPts val="0"/>
              </a:spcAft>
              <a:buClr>
                <a:srgbClr val="343434"/>
              </a:buClr>
              <a:buSzPts val="1100"/>
              <a:buFont typeface="Quattrocento Sans"/>
              <a:buChar char="•"/>
            </a:pPr>
            <a:r>
              <a:rPr lang="es-MX" sz="1200" noProof="0" dirty="0">
                <a:solidFill>
                  <a:srgbClr val="343434"/>
                </a:solidFill>
                <a:latin typeface="Quattrocento Sans"/>
                <a:ea typeface="Quattrocento Sans"/>
                <a:cs typeface="Quattrocento Sans"/>
                <a:sym typeface="Quattrocento Sans"/>
              </a:rPr>
              <a:t>Código de construcción neta cero</a:t>
            </a:r>
          </a:p>
          <a:p>
            <a:pPr marL="171450" lvl="1" indent="-146050" algn="l" rtl="0">
              <a:lnSpc>
                <a:spcPct val="115000"/>
              </a:lnSpc>
              <a:spcBef>
                <a:spcPts val="0"/>
              </a:spcBef>
              <a:spcAft>
                <a:spcPts val="0"/>
              </a:spcAft>
              <a:buClr>
                <a:srgbClr val="343434"/>
              </a:buClr>
              <a:buSzPts val="1100"/>
              <a:buFont typeface="Quattrocento Sans"/>
              <a:buChar char="•"/>
            </a:pPr>
            <a:r>
              <a:rPr lang="es-MX" sz="1200" noProof="0" dirty="0">
                <a:solidFill>
                  <a:srgbClr val="343434"/>
                </a:solidFill>
                <a:latin typeface="Quattrocento Sans"/>
                <a:ea typeface="Quattrocento Sans"/>
                <a:cs typeface="Quattrocento Sans"/>
                <a:sym typeface="Quattrocento Sans"/>
              </a:rPr>
              <a:t>Transición a los ZEV</a:t>
            </a:r>
          </a:p>
          <a:p>
            <a:pPr marL="171450" lvl="1" indent="-146050" algn="l" rtl="0">
              <a:lnSpc>
                <a:spcPct val="115000"/>
              </a:lnSpc>
              <a:spcBef>
                <a:spcPts val="0"/>
              </a:spcBef>
              <a:spcAft>
                <a:spcPts val="0"/>
              </a:spcAft>
              <a:buClr>
                <a:srgbClr val="343434"/>
              </a:buClr>
              <a:buSzPts val="1100"/>
              <a:buFont typeface="Quattrocento Sans"/>
              <a:buChar char="•"/>
            </a:pPr>
            <a:r>
              <a:rPr lang="es-MX" sz="1200" noProof="0" dirty="0">
                <a:solidFill>
                  <a:srgbClr val="343434"/>
                </a:solidFill>
                <a:latin typeface="Quattrocento Sans"/>
                <a:ea typeface="Quattrocento Sans"/>
                <a:cs typeface="Quattrocento Sans"/>
                <a:sym typeface="Quattrocento Sans"/>
              </a:rPr>
              <a:t>Descarbonizar la industria</a:t>
            </a:r>
          </a:p>
        </p:txBody>
      </p:sp>
      <p:sp>
        <p:nvSpPr>
          <p:cNvPr id="888" name="Google Shape;888;p56"/>
          <p:cNvSpPr/>
          <p:nvPr/>
        </p:nvSpPr>
        <p:spPr>
          <a:xfrm rot="-587529">
            <a:off x="573361" y="462160"/>
            <a:ext cx="159799" cy="128349"/>
          </a:xfrm>
          <a:custGeom>
            <a:avLst/>
            <a:gdLst/>
            <a:ahLst/>
            <a:cxnLst/>
            <a:rect l="l" t="t" r="r" b="b"/>
            <a:pathLst>
              <a:path w="319737" h="256589" extrusionOk="0">
                <a:moveTo>
                  <a:pt x="0" y="0"/>
                </a:moveTo>
                <a:lnTo>
                  <a:pt x="319737" y="0"/>
                </a:lnTo>
                <a:lnTo>
                  <a:pt x="319737" y="256589"/>
                </a:lnTo>
                <a:lnTo>
                  <a:pt x="0" y="256589"/>
                </a:lnTo>
                <a:lnTo>
                  <a:pt x="0" y="0"/>
                </a:lnTo>
                <a:close/>
              </a:path>
            </a:pathLst>
          </a:custGeom>
          <a:blipFill rotWithShape="1">
            <a:blip r:embed="rId5">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889" name="Google Shape;889;p56"/>
          <p:cNvSpPr txBox="1"/>
          <p:nvPr/>
        </p:nvSpPr>
        <p:spPr>
          <a:xfrm>
            <a:off x="-1" y="1100898"/>
            <a:ext cx="91440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¿Qué pasaría si...?</a:t>
            </a:r>
          </a:p>
        </p:txBody>
      </p:sp>
      <p:sp>
        <p:nvSpPr>
          <p:cNvPr id="890" name="Google Shape;890;p56"/>
          <p:cNvSpPr txBox="1"/>
          <p:nvPr/>
        </p:nvSpPr>
        <p:spPr>
          <a:xfrm>
            <a:off x="0" y="497821"/>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Escenarios Modelados</a:t>
            </a:r>
          </a:p>
        </p:txBody>
      </p:sp>
      <p:sp>
        <p:nvSpPr>
          <p:cNvPr id="891" name="Google Shape;891;p56"/>
          <p:cNvSpPr/>
          <p:nvPr/>
        </p:nvSpPr>
        <p:spPr>
          <a:xfrm>
            <a:off x="3523725" y="2598200"/>
            <a:ext cx="2257848" cy="1909105"/>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892" name="Google Shape;892;p56"/>
          <p:cNvSpPr txBox="1"/>
          <p:nvPr/>
        </p:nvSpPr>
        <p:spPr>
          <a:xfrm>
            <a:off x="3737225" y="2674960"/>
            <a:ext cx="1986600" cy="16248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200" b="1" noProof="0" dirty="0">
                <a:solidFill>
                  <a:srgbClr val="343434"/>
                </a:solidFill>
                <a:latin typeface="Quattrocento Sans"/>
                <a:ea typeface="Quattrocento Sans"/>
                <a:cs typeface="Quattrocento Sans"/>
                <a:sym typeface="Quattrocento Sans"/>
              </a:rPr>
              <a:t>Combustibles mixtos (MF)</a:t>
            </a:r>
          </a:p>
        </p:txBody>
      </p:sp>
      <p:sp>
        <p:nvSpPr>
          <p:cNvPr id="893" name="Google Shape;893;p56"/>
          <p:cNvSpPr txBox="1"/>
          <p:nvPr/>
        </p:nvSpPr>
        <p:spPr>
          <a:xfrm>
            <a:off x="3633275" y="2932775"/>
            <a:ext cx="2194500" cy="1661993"/>
          </a:xfrm>
          <a:prstGeom prst="rect">
            <a:avLst/>
          </a:prstGeom>
          <a:noFill/>
          <a:ln>
            <a:noFill/>
          </a:ln>
        </p:spPr>
        <p:txBody>
          <a:bodyPr spcFirstLastPara="1" wrap="square" lIns="0" tIns="0" rIns="0" bIns="0" anchor="t" anchorCtr="0">
            <a:spAutoFit/>
          </a:bodyPr>
          <a:lstStyle/>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Las medidas están más en consonancia con los objetivos actuales del Estado</a:t>
            </a:r>
          </a:p>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Los combustibles fósiles permanecen más tiempo</a:t>
            </a:r>
          </a:p>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La transición es menos agresiva</a:t>
            </a:r>
          </a:p>
          <a:p>
            <a:pPr marL="171450" lvl="1" indent="-146050" algn="l" rtl="0">
              <a:spcBef>
                <a:spcPts val="0"/>
              </a:spcBef>
              <a:spcAft>
                <a:spcPts val="0"/>
              </a:spcAft>
              <a:buClr>
                <a:srgbClr val="343434"/>
              </a:buClr>
              <a:buSzPts val="1100"/>
              <a:buFont typeface="Quattrocento Sans"/>
              <a:buChar char="•"/>
            </a:pPr>
            <a:r>
              <a:rPr lang="es-MX" sz="1200" noProof="0" dirty="0">
                <a:solidFill>
                  <a:srgbClr val="343434"/>
                </a:solidFill>
                <a:latin typeface="Quattrocento Sans"/>
                <a:ea typeface="Quattrocento Sans"/>
                <a:cs typeface="Quattrocento Sans"/>
                <a:sym typeface="Quattrocento Sans"/>
              </a:rPr>
              <a:t>Más hidrógeno y GNR en la mezcla</a:t>
            </a:r>
          </a:p>
        </p:txBody>
      </p:sp>
      <p:sp>
        <p:nvSpPr>
          <p:cNvPr id="894" name="Google Shape;894;p56"/>
          <p:cNvSpPr/>
          <p:nvPr/>
        </p:nvSpPr>
        <p:spPr>
          <a:xfrm>
            <a:off x="6253600" y="2588050"/>
            <a:ext cx="2257848" cy="1909105"/>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895" name="Google Shape;895;p56"/>
          <p:cNvSpPr txBox="1"/>
          <p:nvPr/>
        </p:nvSpPr>
        <p:spPr>
          <a:xfrm>
            <a:off x="6269974" y="2718509"/>
            <a:ext cx="2257800" cy="16248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200" b="1" noProof="0" dirty="0">
                <a:solidFill>
                  <a:srgbClr val="343434"/>
                </a:solidFill>
                <a:latin typeface="Quattrocento Sans"/>
                <a:ea typeface="Quattrocento Sans"/>
                <a:cs typeface="Quattrocento Sans"/>
                <a:sym typeface="Quattrocento Sans"/>
              </a:rPr>
              <a:t>Impulsado por la comunidad (CD)</a:t>
            </a:r>
          </a:p>
        </p:txBody>
      </p:sp>
      <p:sp>
        <p:nvSpPr>
          <p:cNvPr id="896" name="Google Shape;896;p56"/>
          <p:cNvSpPr txBox="1"/>
          <p:nvPr/>
        </p:nvSpPr>
        <p:spPr>
          <a:xfrm>
            <a:off x="6349599" y="2933950"/>
            <a:ext cx="2194500" cy="1497654"/>
          </a:xfrm>
          <a:prstGeom prst="rect">
            <a:avLst/>
          </a:prstGeom>
          <a:noFill/>
          <a:ln>
            <a:noFill/>
          </a:ln>
        </p:spPr>
        <p:txBody>
          <a:bodyPr spcFirstLastPara="1" wrap="square" lIns="0" tIns="0" rIns="0" bIns="0" anchor="t" anchorCtr="0">
            <a:spAutoFit/>
          </a:bodyPr>
          <a:lstStyle/>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Las acciones se centran primero en las zonas de bajos ingresos y de riesgo</a:t>
            </a:r>
          </a:p>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Acelerar la distribución de prestaciones a más personas </a:t>
            </a:r>
          </a:p>
          <a:p>
            <a:pPr marL="171450" lvl="1" indent="-165100" algn="l" rtl="0">
              <a:spcBef>
                <a:spcPts val="0"/>
              </a:spcBef>
              <a:spcAft>
                <a:spcPts val="0"/>
              </a:spcAft>
              <a:buClr>
                <a:srgbClr val="343434"/>
              </a:buClr>
              <a:buSzPts val="1400"/>
              <a:buFont typeface="Quattrocento Sans"/>
              <a:buChar char="•"/>
            </a:pPr>
            <a:r>
              <a:rPr lang="es-MX" sz="1200" noProof="0" dirty="0">
                <a:solidFill>
                  <a:srgbClr val="343434"/>
                </a:solidFill>
                <a:latin typeface="Quattrocento Sans"/>
                <a:ea typeface="Quattrocento Sans"/>
                <a:cs typeface="Quattrocento Sans"/>
                <a:sym typeface="Quattrocento Sans"/>
              </a:rPr>
              <a:t>Transporte activo y público sólido </a:t>
            </a:r>
          </a:p>
          <a:p>
            <a:pPr marL="0" marR="0" lvl="0" indent="0" algn="l" rtl="0">
              <a:lnSpc>
                <a:spcPct val="111111"/>
              </a:lnSpc>
              <a:spcBef>
                <a:spcPts val="0"/>
              </a:spcBef>
              <a:spcAft>
                <a:spcPts val="0"/>
              </a:spcAft>
              <a:buNone/>
            </a:pPr>
            <a:endParaRPr lang="es-MX" sz="1200" noProof="0" dirty="0">
              <a:solidFill>
                <a:srgbClr val="343434"/>
              </a:solidFill>
              <a:latin typeface="Quattrocento Sans"/>
              <a:ea typeface="Quattrocento Sans"/>
              <a:cs typeface="Quattrocento Sans"/>
              <a:sym typeface="Quattrocento Sans"/>
            </a:endParaRPr>
          </a:p>
        </p:txBody>
      </p:sp>
      <p:pic>
        <p:nvPicPr>
          <p:cNvPr id="897" name="Google Shape;897;p56" descr="https://pitch-assets-ccb95893-de3f-4266-973c-20049231b248.s3.eu-west-1.amazonaws.com/17b20a77-6f13-4685-865e-94faf31d990a?pitch-bytes=8477&amp;pitch-content-type=image%2Fpng"/>
          <p:cNvPicPr preferRelativeResize="0"/>
          <p:nvPr/>
        </p:nvPicPr>
        <p:blipFill rotWithShape="1">
          <a:blip r:embed="rId6">
            <a:alphaModFix/>
          </a:blip>
          <a:srcRect r="249"/>
          <a:stretch/>
        </p:blipFill>
        <p:spPr>
          <a:xfrm>
            <a:off x="4109676" y="1580471"/>
            <a:ext cx="924628" cy="925776"/>
          </a:xfrm>
          <a:prstGeom prst="rect">
            <a:avLst/>
          </a:prstGeom>
          <a:noFill/>
          <a:ln>
            <a:noFill/>
          </a:ln>
        </p:spPr>
      </p:pic>
      <p:sp>
        <p:nvSpPr>
          <p:cNvPr id="898" name="Google Shape;898;p5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25</a:t>
            </a:fld>
            <a:endParaRPr lang="es-MX"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57"/>
          <p:cNvPicPr preferRelativeResize="0"/>
          <p:nvPr/>
        </p:nvPicPr>
        <p:blipFill rotWithShape="1">
          <a:blip r:embed="rId3">
            <a:alphaModFix/>
          </a:blip>
          <a:srcRect/>
          <a:stretch/>
        </p:blipFill>
        <p:spPr>
          <a:xfrm>
            <a:off x="-676303" y="1127446"/>
            <a:ext cx="5708400" cy="3805800"/>
          </a:xfrm>
          <a:prstGeom prst="rect">
            <a:avLst/>
          </a:prstGeom>
          <a:noFill/>
          <a:ln>
            <a:noFill/>
          </a:ln>
        </p:spPr>
      </p:pic>
      <p:sp>
        <p:nvSpPr>
          <p:cNvPr id="905" name="Google Shape;905;p57"/>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06" name="Google Shape;906;p57"/>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26</a:t>
            </a:fld>
            <a:endParaRPr lang="es-MX" noProof="0" dirty="0"/>
          </a:p>
        </p:txBody>
      </p:sp>
      <p:sp>
        <p:nvSpPr>
          <p:cNvPr id="907" name="Google Shape;907;p57"/>
          <p:cNvSpPr txBox="1">
            <a:spLocks noGrp="1"/>
          </p:cNvSpPr>
          <p:nvPr>
            <p:ph type="title" idx="4294967295"/>
          </p:nvPr>
        </p:nvSpPr>
        <p:spPr>
          <a:xfrm>
            <a:off x="897775" y="-42550"/>
            <a:ext cx="6982690" cy="792000"/>
          </a:xfrm>
          <a:prstGeom prst="rect">
            <a:avLst/>
          </a:prstGeom>
          <a:noFill/>
          <a:ln>
            <a:noFill/>
          </a:ln>
        </p:spPr>
        <p:txBody>
          <a:bodyPr spcFirstLastPara="1" wrap="square" lIns="68575" tIns="34275" rIns="68575" bIns="34275" anchor="b" anchorCtr="0">
            <a:noAutofit/>
          </a:bodyPr>
          <a:lstStyle/>
          <a:p>
            <a:pPr marL="0" lvl="0" indent="0" algn="ctr" rtl="0">
              <a:lnSpc>
                <a:spcPct val="80000"/>
              </a:lnSpc>
              <a:spcBef>
                <a:spcPts val="0"/>
              </a:spcBef>
              <a:spcAft>
                <a:spcPts val="0"/>
              </a:spcAft>
              <a:buNone/>
            </a:pPr>
            <a:r>
              <a:rPr lang="es-MX" sz="4100" b="1" noProof="0" dirty="0">
                <a:solidFill>
                  <a:srgbClr val="326297"/>
                </a:solidFill>
              </a:rPr>
              <a:t>Comparación de Escenarios</a:t>
            </a:r>
          </a:p>
        </p:txBody>
      </p:sp>
      <p:sp>
        <p:nvSpPr>
          <p:cNvPr id="908" name="Google Shape;908;p57"/>
          <p:cNvSpPr txBox="1">
            <a:spLocks noGrp="1"/>
          </p:cNvSpPr>
          <p:nvPr>
            <p:ph type="body" idx="4294967295"/>
          </p:nvPr>
        </p:nvSpPr>
        <p:spPr>
          <a:xfrm>
            <a:off x="2329100" y="749450"/>
            <a:ext cx="4680000" cy="1728300"/>
          </a:xfrm>
          <a:prstGeom prst="rect">
            <a:avLst/>
          </a:prstGeom>
          <a:noFill/>
          <a:ln>
            <a:noFill/>
          </a:ln>
        </p:spPr>
        <p:txBody>
          <a:bodyPr spcFirstLastPara="1" wrap="square" lIns="68575" tIns="34275" rIns="68575" bIns="34275" anchor="t" anchorCtr="0">
            <a:noAutofit/>
          </a:bodyPr>
          <a:lstStyle/>
          <a:p>
            <a:pPr marL="0" lvl="0" indent="0" algn="ctr" rtl="0">
              <a:spcBef>
                <a:spcPts val="400"/>
              </a:spcBef>
              <a:spcAft>
                <a:spcPts val="0"/>
              </a:spcAft>
              <a:buClr>
                <a:schemeClr val="lt1"/>
              </a:buClr>
              <a:buSzPts val="1800"/>
              <a:buNone/>
            </a:pPr>
            <a:r>
              <a:rPr lang="es-MX" sz="1800" b="1" noProof="0" dirty="0">
                <a:solidFill>
                  <a:srgbClr val="17B1DC"/>
                </a:solidFill>
                <a:latin typeface="Quattrocento Sans"/>
                <a:ea typeface="Quattrocento Sans"/>
                <a:cs typeface="Quattrocento Sans"/>
                <a:sym typeface="Quattrocento Sans"/>
              </a:rPr>
              <a:t>Emisiones netas totales para cada escenario</a:t>
            </a:r>
          </a:p>
          <a:p>
            <a:pPr marL="0" lvl="0" indent="0" algn="r" rtl="0">
              <a:spcBef>
                <a:spcPts val="400"/>
              </a:spcBef>
              <a:spcAft>
                <a:spcPts val="0"/>
              </a:spcAft>
              <a:buClr>
                <a:schemeClr val="lt1"/>
              </a:buClr>
              <a:buSzPts val="1800"/>
              <a:buNone/>
            </a:pPr>
            <a:endParaRPr lang="es-MX" noProof="0" dirty="0">
              <a:solidFill>
                <a:srgbClr val="326297"/>
              </a:solidFill>
              <a:latin typeface="Quattrocento Sans"/>
              <a:ea typeface="Quattrocento Sans"/>
              <a:cs typeface="Quattrocento Sans"/>
              <a:sym typeface="Quattrocento Sans"/>
            </a:endParaRPr>
          </a:p>
        </p:txBody>
      </p:sp>
      <p:sp>
        <p:nvSpPr>
          <p:cNvPr id="909" name="Google Shape;909;p57"/>
          <p:cNvSpPr/>
          <p:nvPr/>
        </p:nvSpPr>
        <p:spPr>
          <a:xfrm>
            <a:off x="4512000" y="3531475"/>
            <a:ext cx="731400" cy="731100"/>
          </a:xfrm>
          <a:prstGeom prst="ellipse">
            <a:avLst/>
          </a:prstGeom>
          <a:noFill/>
          <a:ln w="19050" cap="flat" cmpd="sng">
            <a:solidFill>
              <a:srgbClr val="004E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s-MX" noProof="0" dirty="0"/>
          </a:p>
        </p:txBody>
      </p:sp>
      <p:sp>
        <p:nvSpPr>
          <p:cNvPr id="910" name="Google Shape;910;p57"/>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26</a:t>
            </a:fld>
            <a:endParaRPr lang="es-MX" noProof="0" dirty="0"/>
          </a:p>
        </p:txBody>
      </p:sp>
      <p:pic>
        <p:nvPicPr>
          <p:cNvPr id="911" name="Google Shape;911;p57"/>
          <p:cNvPicPr preferRelativeResize="0"/>
          <p:nvPr/>
        </p:nvPicPr>
        <p:blipFill rotWithShape="1">
          <a:blip r:embed="rId4">
            <a:alphaModFix/>
          </a:blip>
          <a:srcRect l="7635" t="4003" r="9822" b="19596"/>
          <a:stretch/>
        </p:blipFill>
        <p:spPr>
          <a:xfrm>
            <a:off x="421500" y="1196200"/>
            <a:ext cx="6131700" cy="3365075"/>
          </a:xfrm>
          <a:prstGeom prst="rect">
            <a:avLst/>
          </a:prstGeom>
          <a:noFill/>
          <a:ln>
            <a:noFill/>
          </a:ln>
        </p:spPr>
      </p:pic>
      <p:cxnSp>
        <p:nvCxnSpPr>
          <p:cNvPr id="912" name="Google Shape;912;p57"/>
          <p:cNvCxnSpPr/>
          <p:nvPr/>
        </p:nvCxnSpPr>
        <p:spPr>
          <a:xfrm rot="10800000" flipH="1">
            <a:off x="5414125" y="2819300"/>
            <a:ext cx="1490100" cy="971100"/>
          </a:xfrm>
          <a:prstGeom prst="straightConnector1">
            <a:avLst/>
          </a:prstGeom>
          <a:noFill/>
          <a:ln w="9525" cap="flat" cmpd="sng">
            <a:solidFill>
              <a:schemeClr val="dk2"/>
            </a:solidFill>
            <a:prstDash val="solid"/>
            <a:round/>
            <a:headEnd type="none" w="med" len="med"/>
            <a:tailEnd type="triangle" w="med" len="med"/>
          </a:ln>
        </p:spPr>
      </p:cxnSp>
      <p:sp>
        <p:nvSpPr>
          <p:cNvPr id="913" name="Google Shape;913;p57"/>
          <p:cNvSpPr txBox="1"/>
          <p:nvPr/>
        </p:nvSpPr>
        <p:spPr>
          <a:xfrm>
            <a:off x="6847200" y="2616050"/>
            <a:ext cx="1936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noProof="0" dirty="0">
                <a:solidFill>
                  <a:srgbClr val="004E7B"/>
                </a:solidFill>
                <a:latin typeface="Quattrocento Sans"/>
                <a:ea typeface="Quattrocento Sans"/>
                <a:cs typeface="Quattrocento Sans"/>
                <a:sym typeface="Quattrocento Sans"/>
              </a:rPr>
              <a:t>Existen múltiples vías para llegar a cero emisiones en 2050, o incluso antes.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0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58"/>
          <p:cNvSpPr txBox="1"/>
          <p:nvPr/>
        </p:nvSpPr>
        <p:spPr>
          <a:xfrm>
            <a:off x="-1" y="584390"/>
            <a:ext cx="91440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Emisiones totales para cada escenario por sector, 2050</a:t>
            </a:r>
          </a:p>
        </p:txBody>
      </p:sp>
      <p:sp>
        <p:nvSpPr>
          <p:cNvPr id="920" name="Google Shape;920;p58"/>
          <p:cNvSpPr txBox="1"/>
          <p:nvPr/>
        </p:nvSpPr>
        <p:spPr>
          <a:xfrm>
            <a:off x="45025" y="-2"/>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Comparación de Escenarios</a:t>
            </a:r>
          </a:p>
        </p:txBody>
      </p:sp>
      <p:sp>
        <p:nvSpPr>
          <p:cNvPr id="921" name="Google Shape;921;p58"/>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22" name="Google Shape;922;p58"/>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27</a:t>
            </a:fld>
            <a:endParaRPr lang="es-MX" noProof="0" dirty="0"/>
          </a:p>
        </p:txBody>
      </p:sp>
      <p:sp>
        <p:nvSpPr>
          <p:cNvPr id="923" name="Google Shape;923;p58"/>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27</a:t>
            </a:fld>
            <a:endParaRPr lang="es-MX" noProof="0" dirty="0"/>
          </a:p>
        </p:txBody>
      </p:sp>
      <p:pic>
        <p:nvPicPr>
          <p:cNvPr id="924" name="Google Shape;924;p58"/>
          <p:cNvPicPr preferRelativeResize="0"/>
          <p:nvPr/>
        </p:nvPicPr>
        <p:blipFill rotWithShape="1">
          <a:blip r:embed="rId3">
            <a:alphaModFix/>
          </a:blip>
          <a:srcRect l="8164" t="5855" r="9611" b="19075"/>
          <a:stretch/>
        </p:blipFill>
        <p:spPr>
          <a:xfrm>
            <a:off x="1430520" y="836975"/>
            <a:ext cx="6785695" cy="3677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59"/>
          <p:cNvSpPr txBox="1"/>
          <p:nvPr/>
        </p:nvSpPr>
        <p:spPr>
          <a:xfrm>
            <a:off x="-1" y="660590"/>
            <a:ext cx="91440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Emisiones totales para cada escenario por fuente de energía, 2050</a:t>
            </a:r>
          </a:p>
        </p:txBody>
      </p:sp>
      <p:sp>
        <p:nvSpPr>
          <p:cNvPr id="931" name="Google Shape;931;p59"/>
          <p:cNvSpPr txBox="1"/>
          <p:nvPr/>
        </p:nvSpPr>
        <p:spPr>
          <a:xfrm>
            <a:off x="45025" y="-2"/>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Comparación de escenarios</a:t>
            </a:r>
          </a:p>
        </p:txBody>
      </p:sp>
      <p:sp>
        <p:nvSpPr>
          <p:cNvPr id="932" name="Google Shape;932;p59"/>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33" name="Google Shape;933;p5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28</a:t>
            </a:fld>
            <a:endParaRPr lang="es-MX" noProof="0" dirty="0"/>
          </a:p>
        </p:txBody>
      </p:sp>
      <p:sp>
        <p:nvSpPr>
          <p:cNvPr id="934" name="Google Shape;934;p59"/>
          <p:cNvSpPr txBox="1">
            <a:spLocks noGrp="1"/>
          </p:cNvSpPr>
          <p:nvPr>
            <p:ph type="dt" idx="10"/>
          </p:nvPr>
        </p:nvSpPr>
        <p:spPr>
          <a:xfrm>
            <a:off x="457200" y="4767265"/>
            <a:ext cx="21336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s-MX" noProof="0" smtClean="0"/>
              <a:t>28</a:t>
            </a:fld>
            <a:endParaRPr lang="es-MX" noProof="0" dirty="0"/>
          </a:p>
        </p:txBody>
      </p:sp>
      <p:pic>
        <p:nvPicPr>
          <p:cNvPr id="935" name="Google Shape;935;p59" title="Chart"/>
          <p:cNvPicPr preferRelativeResize="0"/>
          <p:nvPr/>
        </p:nvPicPr>
        <p:blipFill>
          <a:blip r:embed="rId3">
            <a:alphaModFix/>
          </a:blip>
          <a:stretch>
            <a:fillRect/>
          </a:stretch>
        </p:blipFill>
        <p:spPr>
          <a:xfrm>
            <a:off x="-6204293" y="-2914640"/>
            <a:ext cx="5819536" cy="3324362"/>
          </a:xfrm>
          <a:prstGeom prst="rect">
            <a:avLst/>
          </a:prstGeom>
          <a:noFill/>
          <a:ln>
            <a:noFill/>
          </a:ln>
        </p:spPr>
      </p:pic>
      <p:pic>
        <p:nvPicPr>
          <p:cNvPr id="936" name="Google Shape;936;p59"/>
          <p:cNvPicPr preferRelativeResize="0"/>
          <p:nvPr/>
        </p:nvPicPr>
        <p:blipFill rotWithShape="1">
          <a:blip r:embed="rId4">
            <a:alphaModFix/>
          </a:blip>
          <a:srcRect l="7788" t="10551" r="12978" b="16779"/>
          <a:stretch/>
        </p:blipFill>
        <p:spPr>
          <a:xfrm>
            <a:off x="1520099" y="909542"/>
            <a:ext cx="6678555" cy="362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60" title="night crew_Adobe Stock.jpeg"/>
          <p:cNvPicPr preferRelativeResize="0"/>
          <p:nvPr/>
        </p:nvPicPr>
        <p:blipFill rotWithShape="1">
          <a:blip r:embed="rId3">
            <a:alphaModFix/>
          </a:blip>
          <a:srcRect l="41689" r="19504"/>
          <a:stretch/>
        </p:blipFill>
        <p:spPr>
          <a:xfrm>
            <a:off x="-42025" y="-349300"/>
            <a:ext cx="2994775" cy="4921299"/>
          </a:xfrm>
          <a:prstGeom prst="rect">
            <a:avLst/>
          </a:prstGeom>
          <a:noFill/>
          <a:ln>
            <a:noFill/>
          </a:ln>
        </p:spPr>
      </p:pic>
      <p:sp>
        <p:nvSpPr>
          <p:cNvPr id="943" name="Google Shape;943;p60"/>
          <p:cNvSpPr txBox="1">
            <a:spLocks noGrp="1"/>
          </p:cNvSpPr>
          <p:nvPr>
            <p:ph type="ctrTitle"/>
          </p:nvPr>
        </p:nvSpPr>
        <p:spPr>
          <a:xfrm>
            <a:off x="3649619" y="911469"/>
            <a:ext cx="4021800"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400" b="1" noProof="0" dirty="0">
                <a:solidFill>
                  <a:srgbClr val="326297"/>
                </a:solidFill>
              </a:rPr>
              <a:t>Preguntas y Respuestas</a:t>
            </a:r>
          </a:p>
        </p:txBody>
      </p:sp>
      <p:cxnSp>
        <p:nvCxnSpPr>
          <p:cNvPr id="944" name="Google Shape;944;p60"/>
          <p:cNvCxnSpPr/>
          <p:nvPr/>
        </p:nvCxnSpPr>
        <p:spPr>
          <a:xfrm>
            <a:off x="3805131" y="2095083"/>
            <a:ext cx="3186300" cy="0"/>
          </a:xfrm>
          <a:prstGeom prst="straightConnector1">
            <a:avLst/>
          </a:prstGeom>
          <a:noFill/>
          <a:ln w="25400" cap="flat" cmpd="sng">
            <a:solidFill>
              <a:srgbClr val="7FBDE8"/>
            </a:solidFill>
            <a:prstDash val="solid"/>
            <a:round/>
            <a:headEnd type="none" w="sm" len="sm"/>
            <a:tailEnd type="none" w="sm" len="sm"/>
          </a:ln>
        </p:spPr>
      </p:cxnSp>
      <p:sp>
        <p:nvSpPr>
          <p:cNvPr id="945" name="Google Shape;945;p60"/>
          <p:cNvSpPr txBox="1"/>
          <p:nvPr/>
        </p:nvSpPr>
        <p:spPr>
          <a:xfrm>
            <a:off x="3697775" y="2206350"/>
            <a:ext cx="4021800" cy="13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2000" noProof="0" dirty="0">
                <a:solidFill>
                  <a:schemeClr val="dk1"/>
                </a:solidFill>
                <a:latin typeface="Quattrocento Sans"/>
                <a:ea typeface="Quattrocento Sans"/>
                <a:cs typeface="Quattrocento Sans"/>
                <a:sym typeface="Quattrocento Sans"/>
              </a:rPr>
              <a:t>¿Preguntas o aclaraciones? </a:t>
            </a:r>
          </a:p>
          <a:p>
            <a:pPr marL="0" lvl="0" indent="0" algn="l" rtl="0">
              <a:spcBef>
                <a:spcPts val="0"/>
              </a:spcBef>
              <a:spcAft>
                <a:spcPts val="0"/>
              </a:spcAft>
              <a:buClr>
                <a:schemeClr val="dk1"/>
              </a:buClr>
              <a:buSzPts val="1100"/>
              <a:buFont typeface="Arial"/>
              <a:buNone/>
            </a:pPr>
            <a:r>
              <a:rPr lang="es-MX" noProof="0" dirty="0">
                <a:solidFill>
                  <a:schemeClr val="dk1"/>
                </a:solidFill>
                <a:latin typeface="Quattrocento Sans"/>
                <a:ea typeface="Quattrocento Sans"/>
                <a:cs typeface="Quattrocento Sans"/>
                <a:sym typeface="Quattrocento Sans"/>
              </a:rPr>
              <a:t>Agregue sus preguntas en el chat o levante la mano. </a:t>
            </a: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88000"/>
              </a:lnSpc>
              <a:spcBef>
                <a:spcPts val="0"/>
              </a:spcBef>
              <a:spcAft>
                <a:spcPts val="0"/>
              </a:spcAft>
              <a:buClr>
                <a:schemeClr val="dk1"/>
              </a:buClr>
              <a:buSzPts val="1100"/>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lnSpc>
                <a:spcPct val="91642"/>
              </a:lnSpc>
              <a:spcBef>
                <a:spcPts val="0"/>
              </a:spcBef>
              <a:spcAft>
                <a:spcPts val="0"/>
              </a:spcAft>
              <a:buClr>
                <a:schemeClr val="dk1"/>
              </a:buClr>
              <a:buFont typeface="Arial"/>
              <a:buNone/>
            </a:pPr>
            <a:endParaRPr lang="es-MX" sz="2000" noProof="0" dirty="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4"/>
          <p:cNvSpPr/>
          <p:nvPr/>
        </p:nvSpPr>
        <p:spPr>
          <a:xfrm>
            <a:off x="998608" y="1364097"/>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84" name="Google Shape;584;p34"/>
          <p:cNvSpPr txBox="1"/>
          <p:nvPr/>
        </p:nvSpPr>
        <p:spPr>
          <a:xfrm>
            <a:off x="1204060" y="1577150"/>
            <a:ext cx="6591000" cy="2439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Utilice el chat para hacer comentarios y formular preguntas.</a:t>
            </a:r>
          </a:p>
        </p:txBody>
      </p:sp>
      <p:sp>
        <p:nvSpPr>
          <p:cNvPr id="585" name="Google Shape;585;p34"/>
          <p:cNvSpPr/>
          <p:nvPr/>
        </p:nvSpPr>
        <p:spPr>
          <a:xfrm rot="-587529">
            <a:off x="573361" y="462160"/>
            <a:ext cx="159799" cy="128349"/>
          </a:xfrm>
          <a:custGeom>
            <a:avLst/>
            <a:gdLst/>
            <a:ahLst/>
            <a:cxnLst/>
            <a:rect l="l" t="t" r="r" b="b"/>
            <a:pathLst>
              <a:path w="319737" h="256589" extrusionOk="0">
                <a:moveTo>
                  <a:pt x="0" y="0"/>
                </a:moveTo>
                <a:lnTo>
                  <a:pt x="319737" y="0"/>
                </a:lnTo>
                <a:lnTo>
                  <a:pt x="319737" y="256589"/>
                </a:lnTo>
                <a:lnTo>
                  <a:pt x="0" y="256589"/>
                </a:lnTo>
                <a:lnTo>
                  <a:pt x="0" y="0"/>
                </a:lnTo>
                <a:close/>
              </a:path>
            </a:pathLst>
          </a:custGeom>
          <a:blipFill rotWithShape="1">
            <a:blip r:embed="rId3">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86" name="Google Shape;586;p34"/>
          <p:cNvSpPr txBox="1"/>
          <p:nvPr/>
        </p:nvSpPr>
        <p:spPr>
          <a:xfrm>
            <a:off x="0" y="497821"/>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Logística en Línea</a:t>
            </a:r>
          </a:p>
        </p:txBody>
      </p:sp>
      <p:sp>
        <p:nvSpPr>
          <p:cNvPr id="587" name="Google Shape;587;p34"/>
          <p:cNvSpPr/>
          <p:nvPr/>
        </p:nvSpPr>
        <p:spPr>
          <a:xfrm>
            <a:off x="1002938" y="3481399"/>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88" name="Google Shape;588;p34"/>
          <p:cNvSpPr txBox="1"/>
          <p:nvPr/>
        </p:nvSpPr>
        <p:spPr>
          <a:xfrm>
            <a:off x="1208361" y="3694450"/>
            <a:ext cx="6510600" cy="4875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Mantenga los micrófonos apagados; las cámaras son opcionales.</a:t>
            </a:r>
          </a:p>
          <a:p>
            <a:pPr marL="0" marR="0" lvl="0" indent="0" algn="l" rtl="0">
              <a:lnSpc>
                <a:spcPct val="88000"/>
              </a:lnSpc>
              <a:spcBef>
                <a:spcPts val="0"/>
              </a:spcBef>
              <a:spcAft>
                <a:spcPts val="0"/>
              </a:spcAft>
              <a:buNone/>
            </a:pPr>
            <a:endParaRPr lang="es-MX" sz="1800" b="1" noProof="0" dirty="0">
              <a:solidFill>
                <a:srgbClr val="0880AD"/>
              </a:solidFill>
              <a:latin typeface="Quattrocento Sans"/>
              <a:ea typeface="Quattrocento Sans"/>
              <a:cs typeface="Quattrocento Sans"/>
              <a:sym typeface="Quattrocento Sans"/>
            </a:endParaRPr>
          </a:p>
        </p:txBody>
      </p:sp>
      <p:sp>
        <p:nvSpPr>
          <p:cNvPr id="589" name="Google Shape;589;p34"/>
          <p:cNvSpPr/>
          <p:nvPr/>
        </p:nvSpPr>
        <p:spPr>
          <a:xfrm>
            <a:off x="998608" y="2424175"/>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90" name="Google Shape;590;p34"/>
          <p:cNvSpPr txBox="1"/>
          <p:nvPr/>
        </p:nvSpPr>
        <p:spPr>
          <a:xfrm>
            <a:off x="1204060" y="2637225"/>
            <a:ext cx="6629100" cy="2439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Use la función de Preguntas y Respuestas de Zoom para plantear preguntas al NDEP y a los consultores.  </a:t>
            </a:r>
          </a:p>
        </p:txBody>
      </p:sp>
      <p:sp>
        <p:nvSpPr>
          <p:cNvPr id="591" name="Google Shape;591;p34"/>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a:t>
            </a:fld>
            <a:endParaRPr lang="es-MX" noProof="0" dirty="0"/>
          </a:p>
        </p:txBody>
      </p:sp>
      <p:sp>
        <p:nvSpPr>
          <p:cNvPr id="592" name="Google Shape;592;p34"/>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a:t>
            </a:fld>
            <a:endParaRPr lang="es-MX" noProof="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61"/>
          <p:cNvSpPr txBox="1">
            <a:spLocks noGrp="1"/>
          </p:cNvSpPr>
          <p:nvPr>
            <p:ph type="ctrTitle"/>
          </p:nvPr>
        </p:nvSpPr>
        <p:spPr>
          <a:xfrm>
            <a:off x="-72825" y="2063925"/>
            <a:ext cx="9144000" cy="7506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Áreas de Oportunidad</a:t>
            </a:r>
          </a:p>
        </p:txBody>
      </p:sp>
      <p:sp>
        <p:nvSpPr>
          <p:cNvPr id="952" name="Google Shape;952;p61"/>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pic>
        <p:nvPicPr>
          <p:cNvPr id="953" name="Google Shape;953;p61" descr="A landscape with trees and a body of water in the background"/>
          <p:cNvPicPr preferRelativeResize="0"/>
          <p:nvPr/>
        </p:nvPicPr>
        <p:blipFill rotWithShape="1">
          <a:blip r:embed="rId3">
            <a:alphaModFix/>
          </a:blip>
          <a:srcRect t="36116" b="36685"/>
          <a:stretch/>
        </p:blipFill>
        <p:spPr>
          <a:xfrm>
            <a:off x="3274" y="0"/>
            <a:ext cx="9140728" cy="2063931"/>
          </a:xfrm>
          <a:prstGeom prst="rect">
            <a:avLst/>
          </a:prstGeom>
          <a:noFill/>
          <a:ln>
            <a:noFill/>
          </a:ln>
        </p:spPr>
      </p:pic>
      <p:sp>
        <p:nvSpPr>
          <p:cNvPr id="954" name="Google Shape;954;p61"/>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30</a:t>
            </a:fld>
            <a:endParaRPr lang="es-MX" noProof="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62"/>
          <p:cNvPicPr preferRelativeResize="0"/>
          <p:nvPr/>
        </p:nvPicPr>
        <p:blipFill rotWithShape="1">
          <a:blip r:embed="rId3">
            <a:alphaModFix/>
          </a:blip>
          <a:srcRect l="30036" t="11465" r="29984"/>
          <a:stretch/>
        </p:blipFill>
        <p:spPr>
          <a:xfrm>
            <a:off x="0" y="0"/>
            <a:ext cx="2741752" cy="4553574"/>
          </a:xfrm>
          <a:prstGeom prst="rect">
            <a:avLst/>
          </a:prstGeom>
          <a:noFill/>
          <a:ln>
            <a:noFill/>
          </a:ln>
        </p:spPr>
      </p:pic>
      <p:sp>
        <p:nvSpPr>
          <p:cNvPr id="961" name="Google Shape;961;p62"/>
          <p:cNvSpPr txBox="1">
            <a:spLocks noGrp="1"/>
          </p:cNvSpPr>
          <p:nvPr>
            <p:ph type="ctrTitle"/>
          </p:nvPr>
        </p:nvSpPr>
        <p:spPr>
          <a:xfrm>
            <a:off x="2851400" y="146000"/>
            <a:ext cx="6664200" cy="592800"/>
          </a:xfrm>
          <a:prstGeom prst="rect">
            <a:avLst/>
          </a:prstGeom>
          <a:noFill/>
          <a:ln>
            <a:noFill/>
          </a:ln>
        </p:spPr>
        <p:txBody>
          <a:bodyPr spcFirstLastPara="1" wrap="square" lIns="68575" tIns="34275" rIns="68575" bIns="34275" anchor="b" anchorCtr="0">
            <a:noAutofit/>
          </a:bodyPr>
          <a:lstStyle/>
          <a:p>
            <a:pPr marL="0" lvl="0" indent="0" algn="l" rtl="0">
              <a:lnSpc>
                <a:spcPct val="111111"/>
              </a:lnSpc>
              <a:spcBef>
                <a:spcPts val="0"/>
              </a:spcBef>
              <a:spcAft>
                <a:spcPts val="0"/>
              </a:spcAft>
              <a:buNone/>
            </a:pPr>
            <a:r>
              <a:rPr lang="es-MX" sz="4100" b="1" noProof="0" dirty="0">
                <a:solidFill>
                  <a:srgbClr val="326297"/>
                </a:solidFill>
              </a:rPr>
              <a:t>Áreas de oportunidad</a:t>
            </a:r>
          </a:p>
        </p:txBody>
      </p:sp>
      <p:sp>
        <p:nvSpPr>
          <p:cNvPr id="962" name="Google Shape;962;p62"/>
          <p:cNvSpPr txBox="1"/>
          <p:nvPr/>
        </p:nvSpPr>
        <p:spPr>
          <a:xfrm>
            <a:off x="2851400" y="1476677"/>
            <a:ext cx="3177000" cy="3039900"/>
          </a:xfrm>
          <a:prstGeom prst="rect">
            <a:avLst/>
          </a:prstGeom>
          <a:noFill/>
          <a:ln>
            <a:noFill/>
          </a:ln>
        </p:spPr>
        <p:txBody>
          <a:bodyPr spcFirstLastPara="1" wrap="square" lIns="68575" tIns="34275" rIns="68575" bIns="34275" anchor="t" anchorCtr="0">
            <a:spAutoFit/>
          </a:bodyPr>
          <a:lstStyle/>
          <a:p>
            <a:pPr marL="0" lvl="0" indent="0" algn="l" rtl="0">
              <a:lnSpc>
                <a:spcPct val="100000"/>
              </a:lnSpc>
              <a:spcBef>
                <a:spcPts val="600"/>
              </a:spcBef>
              <a:spcAft>
                <a:spcPts val="0"/>
              </a:spcAft>
              <a:buNone/>
            </a:pPr>
            <a:r>
              <a:rPr lang="es-MX" sz="1200" b="1" noProof="0" dirty="0">
                <a:solidFill>
                  <a:schemeClr val="dk1"/>
                </a:solidFill>
                <a:highlight>
                  <a:srgbClr val="F4CA3E"/>
                </a:highlight>
                <a:latin typeface="Quattrocento Sans"/>
                <a:ea typeface="Quattrocento Sans"/>
                <a:cs typeface="Quattrocento Sans"/>
                <a:sym typeface="Quattrocento Sans"/>
              </a:rPr>
              <a:t>Sistemas energéticos</a:t>
            </a:r>
          </a:p>
          <a:p>
            <a:pPr marL="457200" lvl="0" indent="-317500" algn="l" rtl="0">
              <a:lnSpc>
                <a:spcPct val="100000"/>
              </a:lnSpc>
              <a:spcBef>
                <a:spcPts val="60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Abastecer a Nevada con energía limpia </a:t>
            </a:r>
          </a:p>
          <a:p>
            <a:pPr marL="0" lvl="0" indent="0" algn="l" rtl="0">
              <a:lnSpc>
                <a:spcPct val="100000"/>
              </a:lnSpc>
              <a:spcBef>
                <a:spcPts val="600"/>
              </a:spcBef>
              <a:spcAft>
                <a:spcPts val="0"/>
              </a:spcAft>
              <a:buNone/>
            </a:pPr>
            <a:r>
              <a:rPr lang="es-MX" sz="1200" b="1" noProof="0" dirty="0">
                <a:solidFill>
                  <a:schemeClr val="dk1"/>
                </a:solidFill>
                <a:highlight>
                  <a:srgbClr val="38B64B"/>
                </a:highlight>
                <a:latin typeface="Quattrocento Sans"/>
                <a:ea typeface="Quattrocento Sans"/>
                <a:cs typeface="Quattrocento Sans"/>
                <a:sym typeface="Quattrocento Sans"/>
              </a:rPr>
              <a:t>Edificios</a:t>
            </a:r>
          </a:p>
          <a:p>
            <a:pPr marL="457200" lvl="0" indent="-317500" algn="l" rtl="0">
              <a:spcBef>
                <a:spcPts val="60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Construir edificios nuevos de cero emisiones</a:t>
            </a:r>
          </a:p>
          <a:p>
            <a:pPr marL="457200" lvl="0" indent="-317500" algn="l" rtl="0">
              <a:lnSpc>
                <a:spcPct val="100000"/>
              </a:lnSpc>
              <a:spcBef>
                <a:spcPts val="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Transformar los edificios existentes</a:t>
            </a:r>
          </a:p>
          <a:p>
            <a:pPr marL="0" lvl="0" indent="0" algn="l" rtl="0">
              <a:lnSpc>
                <a:spcPct val="100000"/>
              </a:lnSpc>
              <a:spcBef>
                <a:spcPts val="600"/>
              </a:spcBef>
              <a:spcAft>
                <a:spcPts val="0"/>
              </a:spcAft>
              <a:buNone/>
            </a:pPr>
            <a:r>
              <a:rPr lang="es-MX" sz="1200" b="1" noProof="0" dirty="0">
                <a:solidFill>
                  <a:schemeClr val="dk1"/>
                </a:solidFill>
                <a:highlight>
                  <a:srgbClr val="58CAF4"/>
                </a:highlight>
                <a:latin typeface="Quattrocento Sans"/>
                <a:ea typeface="Quattrocento Sans"/>
                <a:cs typeface="Quattrocento Sans"/>
                <a:sym typeface="Quattrocento Sans"/>
              </a:rPr>
              <a:t>Transporte</a:t>
            </a:r>
          </a:p>
          <a:p>
            <a:pPr marL="457200" lvl="0" indent="-317500" algn="l" rtl="0">
              <a:lnSpc>
                <a:spcPct val="100000"/>
              </a:lnSpc>
              <a:spcBef>
                <a:spcPts val="60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Moverse con transporte público y activo</a:t>
            </a:r>
          </a:p>
          <a:p>
            <a:pPr marL="457200" lvl="0" indent="-317500" algn="l" rtl="0">
              <a:lnSpc>
                <a:spcPct val="100000"/>
              </a:lnSpc>
              <a:spcBef>
                <a:spcPts val="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Acelerar la adopción de vehículos de emisiones cero para todos </a:t>
            </a:r>
          </a:p>
          <a:p>
            <a:pPr marL="457200" lvl="0" indent="-317500" algn="l" rtl="0">
              <a:lnSpc>
                <a:spcPct val="100000"/>
              </a:lnSpc>
              <a:spcBef>
                <a:spcPts val="0"/>
              </a:spcBef>
              <a:spcAft>
                <a:spcPts val="0"/>
              </a:spcAft>
              <a:buClr>
                <a:schemeClr val="dk1"/>
              </a:buClr>
              <a:buSzPts val="1400"/>
              <a:buFont typeface="Quattrocento Sans"/>
              <a:buAutoNum type="arabicPeriod"/>
            </a:pPr>
            <a:r>
              <a:rPr lang="es-MX" sz="1200" noProof="0" dirty="0">
                <a:solidFill>
                  <a:schemeClr val="dk1"/>
                </a:solidFill>
                <a:latin typeface="Quattrocento Sans"/>
                <a:ea typeface="Quattrocento Sans"/>
                <a:cs typeface="Quattrocento Sans"/>
                <a:sym typeface="Quattrocento Sans"/>
              </a:rPr>
              <a:t>Impulsar el transporte sostenible de mercancías</a:t>
            </a:r>
          </a:p>
        </p:txBody>
      </p:sp>
      <p:sp>
        <p:nvSpPr>
          <p:cNvPr id="963" name="Google Shape;963;p62"/>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31</a:t>
            </a:fld>
            <a:endParaRPr lang="es-MX" noProof="0" dirty="0"/>
          </a:p>
        </p:txBody>
      </p:sp>
      <p:sp>
        <p:nvSpPr>
          <p:cNvPr id="964" name="Google Shape;964;p62"/>
          <p:cNvSpPr txBox="1"/>
          <p:nvPr/>
        </p:nvSpPr>
        <p:spPr>
          <a:xfrm>
            <a:off x="2851400" y="718098"/>
            <a:ext cx="6278100" cy="678647"/>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s-MX" noProof="0" dirty="0">
                <a:solidFill>
                  <a:srgbClr val="054F7C"/>
                </a:solidFill>
                <a:latin typeface="Quattrocento Sans"/>
                <a:ea typeface="Quattrocento Sans"/>
                <a:cs typeface="Quattrocento Sans"/>
                <a:sym typeface="Quattrocento Sans"/>
              </a:rPr>
              <a:t>Los escenarios del CCAN identifican once “Áreas de Oportunidad” estratégicas que, en conjunto, abordan las principales fuentes de emisiones y definen los cambios estructurales necesarios para descarbonizar Nevada. </a:t>
            </a:r>
          </a:p>
        </p:txBody>
      </p:sp>
      <p:sp>
        <p:nvSpPr>
          <p:cNvPr id="965" name="Google Shape;965;p62"/>
          <p:cNvSpPr txBox="1"/>
          <p:nvPr/>
        </p:nvSpPr>
        <p:spPr>
          <a:xfrm>
            <a:off x="5967000" y="1444539"/>
            <a:ext cx="3177000" cy="2831514"/>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s-MX" sz="1200" b="1" noProof="0" dirty="0">
                <a:solidFill>
                  <a:schemeClr val="dk1"/>
                </a:solidFill>
                <a:highlight>
                  <a:srgbClr val="B7B7B7"/>
                </a:highlight>
                <a:latin typeface="Quattrocento Sans"/>
                <a:ea typeface="Quattrocento Sans"/>
                <a:cs typeface="Quattrocento Sans"/>
                <a:sym typeface="Quattrocento Sans"/>
              </a:rPr>
              <a:t>Industria</a:t>
            </a:r>
          </a:p>
          <a:p>
            <a:pPr marL="457200" lvl="0" indent="-317500" algn="l" rtl="0">
              <a:spcBef>
                <a:spcPts val="600"/>
              </a:spcBef>
              <a:spcAft>
                <a:spcPts val="0"/>
              </a:spcAft>
              <a:buClr>
                <a:schemeClr val="dk1"/>
              </a:buClr>
              <a:buSzPts val="1400"/>
              <a:buFont typeface="Quattrocento Sans"/>
              <a:buAutoNum type="arabicPeriod" startAt="7"/>
            </a:pPr>
            <a:r>
              <a:rPr lang="es-MX" sz="1200" noProof="0" dirty="0">
                <a:solidFill>
                  <a:schemeClr val="dk1"/>
                </a:solidFill>
                <a:latin typeface="Quattrocento Sans"/>
                <a:ea typeface="Quattrocento Sans"/>
                <a:cs typeface="Quattrocento Sans"/>
                <a:sym typeface="Quattrocento Sans"/>
              </a:rPr>
              <a:t>Descarbonizar la industria</a:t>
            </a:r>
          </a:p>
          <a:p>
            <a:pPr marL="0" lvl="0" indent="0" algn="l" rtl="0">
              <a:spcBef>
                <a:spcPts val="600"/>
              </a:spcBef>
              <a:spcAft>
                <a:spcPts val="0"/>
              </a:spcAft>
              <a:buNone/>
            </a:pPr>
            <a:r>
              <a:rPr lang="es-MX" sz="1200" b="1" noProof="0" dirty="0">
                <a:solidFill>
                  <a:schemeClr val="dk1"/>
                </a:solidFill>
                <a:highlight>
                  <a:srgbClr val="EF582B"/>
                </a:highlight>
                <a:latin typeface="Quattrocento Sans"/>
                <a:ea typeface="Quattrocento Sans"/>
                <a:cs typeface="Quattrocento Sans"/>
                <a:sym typeface="Quattrocento Sans"/>
              </a:rPr>
              <a:t>Residuos</a:t>
            </a:r>
          </a:p>
          <a:p>
            <a:pPr marL="457200" lvl="0" indent="-317500" algn="l" rtl="0">
              <a:spcBef>
                <a:spcPts val="600"/>
              </a:spcBef>
              <a:spcAft>
                <a:spcPts val="0"/>
              </a:spcAft>
              <a:buClr>
                <a:schemeClr val="dk1"/>
              </a:buClr>
              <a:buSzPts val="1400"/>
              <a:buFont typeface="Quattrocento Sans"/>
              <a:buAutoNum type="arabicPeriod" startAt="7"/>
            </a:pPr>
            <a:r>
              <a:rPr lang="es-MX" sz="1200" noProof="0" dirty="0">
                <a:solidFill>
                  <a:schemeClr val="dk1"/>
                </a:solidFill>
                <a:latin typeface="Quattrocento Sans"/>
                <a:ea typeface="Quattrocento Sans"/>
                <a:cs typeface="Quattrocento Sans"/>
                <a:sym typeface="Quattrocento Sans"/>
              </a:rPr>
              <a:t>Desviar y reutilizar residuos</a:t>
            </a:r>
          </a:p>
          <a:p>
            <a:pPr marL="457200" lvl="0" indent="-317500" algn="l" rtl="0">
              <a:spcBef>
                <a:spcPts val="0"/>
              </a:spcBef>
              <a:spcAft>
                <a:spcPts val="0"/>
              </a:spcAft>
              <a:buClr>
                <a:schemeClr val="dk1"/>
              </a:buClr>
              <a:buSzPts val="1400"/>
              <a:buFont typeface="Quattrocento Sans"/>
              <a:buAutoNum type="arabicPeriod" startAt="7"/>
            </a:pPr>
            <a:r>
              <a:rPr lang="es-MX" sz="1200" noProof="0" dirty="0">
                <a:solidFill>
                  <a:schemeClr val="dk1"/>
                </a:solidFill>
                <a:latin typeface="Quattrocento Sans"/>
                <a:ea typeface="Quattrocento Sans"/>
                <a:cs typeface="Quattrocento Sans"/>
                <a:sym typeface="Quattrocento Sans"/>
              </a:rPr>
              <a:t>Aprovechar el gas de los rellenos sanitarios</a:t>
            </a:r>
          </a:p>
          <a:p>
            <a:pPr marL="0" lvl="0" indent="0" algn="l" rtl="0">
              <a:spcBef>
                <a:spcPts val="600"/>
              </a:spcBef>
              <a:spcAft>
                <a:spcPts val="0"/>
              </a:spcAft>
              <a:buNone/>
            </a:pPr>
            <a:r>
              <a:rPr lang="es-MX" sz="1200" b="1" noProof="0" dirty="0">
                <a:solidFill>
                  <a:schemeClr val="dk1"/>
                </a:solidFill>
                <a:highlight>
                  <a:srgbClr val="82BFA0"/>
                </a:highlight>
                <a:latin typeface="Quattrocento Sans"/>
                <a:ea typeface="Quattrocento Sans"/>
                <a:cs typeface="Quattrocento Sans"/>
                <a:sym typeface="Quattrocento Sans"/>
              </a:rPr>
              <a:t>Agricultura</a:t>
            </a:r>
          </a:p>
          <a:p>
            <a:pPr marL="457200" lvl="0" indent="-317500" algn="l" rtl="0">
              <a:spcBef>
                <a:spcPts val="600"/>
              </a:spcBef>
              <a:spcAft>
                <a:spcPts val="0"/>
              </a:spcAft>
              <a:buClr>
                <a:schemeClr val="dk1"/>
              </a:buClr>
              <a:buSzPts val="1400"/>
              <a:buFont typeface="Quattrocento Sans"/>
              <a:buAutoNum type="arabicPeriod" startAt="7"/>
            </a:pPr>
            <a:r>
              <a:rPr lang="es-MX" sz="1200" noProof="0" dirty="0">
                <a:solidFill>
                  <a:schemeClr val="dk1"/>
                </a:solidFill>
                <a:latin typeface="Quattrocento Sans"/>
                <a:ea typeface="Quattrocento Sans"/>
                <a:cs typeface="Quattrocento Sans"/>
                <a:sym typeface="Quattrocento Sans"/>
              </a:rPr>
              <a:t>Hacer la agricultura más sostenible</a:t>
            </a:r>
          </a:p>
          <a:p>
            <a:pPr marL="0" lvl="0" indent="0" algn="l" rtl="0">
              <a:spcBef>
                <a:spcPts val="600"/>
              </a:spcBef>
              <a:spcAft>
                <a:spcPts val="0"/>
              </a:spcAft>
              <a:buNone/>
            </a:pPr>
            <a:r>
              <a:rPr lang="es-MX" sz="1200" b="1" noProof="0" dirty="0">
                <a:solidFill>
                  <a:schemeClr val="dk1"/>
                </a:solidFill>
                <a:highlight>
                  <a:schemeClr val="accent3"/>
                </a:highlight>
                <a:latin typeface="Quattrocento Sans"/>
                <a:ea typeface="Quattrocento Sans"/>
                <a:cs typeface="Quattrocento Sans"/>
                <a:sym typeface="Quattrocento Sans"/>
              </a:rPr>
              <a:t>Tierras naturales y productivas</a:t>
            </a:r>
          </a:p>
          <a:p>
            <a:pPr marL="457200" lvl="0" indent="-317500" algn="l" rtl="0">
              <a:spcBef>
                <a:spcPts val="600"/>
              </a:spcBef>
              <a:spcAft>
                <a:spcPts val="0"/>
              </a:spcAft>
              <a:buClr>
                <a:schemeClr val="dk1"/>
              </a:buClr>
              <a:buSzPts val="1400"/>
              <a:buFont typeface="Quattrocento Sans"/>
              <a:buAutoNum type="arabicPeriod" startAt="7"/>
            </a:pPr>
            <a:r>
              <a:rPr lang="es-MX" sz="1200" noProof="0" dirty="0">
                <a:solidFill>
                  <a:schemeClr val="dk1"/>
                </a:solidFill>
                <a:latin typeface="Quattrocento Sans"/>
                <a:ea typeface="Quattrocento Sans"/>
                <a:cs typeface="Quattrocento Sans"/>
                <a:sym typeface="Quattrocento Sans"/>
              </a:rPr>
              <a:t>Cultivar soluciones basadas en la naturaleza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63"/>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72" name="Google Shape;972;p63"/>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32</a:t>
            </a:fld>
            <a:endParaRPr lang="es-MX" noProof="0" dirty="0"/>
          </a:p>
        </p:txBody>
      </p:sp>
      <p:pic>
        <p:nvPicPr>
          <p:cNvPr id="973" name="Google Shape;973;p63"/>
          <p:cNvPicPr preferRelativeResize="0"/>
          <p:nvPr/>
        </p:nvPicPr>
        <p:blipFill rotWithShape="1">
          <a:blip r:embed="rId3">
            <a:alphaModFix/>
          </a:blip>
          <a:srcRect l="7394" t="12169" r="35018" b="32688"/>
          <a:stretch/>
        </p:blipFill>
        <p:spPr>
          <a:xfrm>
            <a:off x="1412500" y="347425"/>
            <a:ext cx="5695226" cy="4213700"/>
          </a:xfrm>
          <a:prstGeom prst="rect">
            <a:avLst/>
          </a:prstGeom>
          <a:noFill/>
          <a:ln>
            <a:noFill/>
          </a:ln>
        </p:spPr>
      </p:pic>
      <p:pic>
        <p:nvPicPr>
          <p:cNvPr id="974" name="Google Shape;974;p63"/>
          <p:cNvPicPr preferRelativeResize="0"/>
          <p:nvPr/>
        </p:nvPicPr>
        <p:blipFill rotWithShape="1">
          <a:blip r:embed="rId3">
            <a:alphaModFix/>
          </a:blip>
          <a:srcRect l="64596" t="14820" r="8854" b="37770"/>
          <a:stretch/>
        </p:blipFill>
        <p:spPr>
          <a:xfrm>
            <a:off x="6874673" y="877602"/>
            <a:ext cx="2291075" cy="3206200"/>
          </a:xfrm>
          <a:prstGeom prst="rect">
            <a:avLst/>
          </a:prstGeom>
          <a:noFill/>
          <a:ln>
            <a:noFill/>
          </a:ln>
        </p:spPr>
      </p:pic>
      <p:sp>
        <p:nvSpPr>
          <p:cNvPr id="975" name="Google Shape;975;p63"/>
          <p:cNvSpPr txBox="1">
            <a:spLocks noGrp="1"/>
          </p:cNvSpPr>
          <p:nvPr>
            <p:ph type="title" idx="4294967295"/>
          </p:nvPr>
        </p:nvSpPr>
        <p:spPr>
          <a:xfrm>
            <a:off x="2036274" y="0"/>
            <a:ext cx="6991348" cy="543300"/>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None/>
            </a:pPr>
            <a:r>
              <a:rPr lang="es-MX" sz="3000" b="1" noProof="0" dirty="0">
                <a:solidFill>
                  <a:srgbClr val="326297"/>
                </a:solidFill>
              </a:rPr>
              <a:t>Escenario de bajas emisiones de carbono</a:t>
            </a:r>
          </a:p>
        </p:txBody>
      </p:sp>
      <p:sp>
        <p:nvSpPr>
          <p:cNvPr id="976" name="Google Shape;976;p63"/>
          <p:cNvSpPr txBox="1">
            <a:spLocks noGrp="1"/>
          </p:cNvSpPr>
          <p:nvPr>
            <p:ph type="body" idx="4294967295"/>
          </p:nvPr>
        </p:nvSpPr>
        <p:spPr>
          <a:xfrm>
            <a:off x="-2041625" y="3650618"/>
            <a:ext cx="35664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Gráfico de </a:t>
            </a:r>
          </a:p>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cuñas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64"/>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83" name="Google Shape;983;p64"/>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33</a:t>
            </a:fld>
            <a:endParaRPr lang="es-MX" noProof="0" dirty="0"/>
          </a:p>
        </p:txBody>
      </p:sp>
      <p:pic>
        <p:nvPicPr>
          <p:cNvPr id="984" name="Google Shape;984;p64"/>
          <p:cNvPicPr preferRelativeResize="0"/>
          <p:nvPr/>
        </p:nvPicPr>
        <p:blipFill rotWithShape="1">
          <a:blip r:embed="rId3">
            <a:alphaModFix/>
          </a:blip>
          <a:srcRect l="7138" t="12260" r="35057" b="31315"/>
          <a:stretch/>
        </p:blipFill>
        <p:spPr>
          <a:xfrm>
            <a:off x="1259208" y="360053"/>
            <a:ext cx="5581150" cy="4205450"/>
          </a:xfrm>
          <a:prstGeom prst="rect">
            <a:avLst/>
          </a:prstGeom>
          <a:noFill/>
          <a:ln>
            <a:noFill/>
          </a:ln>
        </p:spPr>
      </p:pic>
      <p:sp>
        <p:nvSpPr>
          <p:cNvPr id="985" name="Google Shape;985;p64"/>
          <p:cNvSpPr txBox="1">
            <a:spLocks noGrp="1"/>
          </p:cNvSpPr>
          <p:nvPr>
            <p:ph type="body" idx="4294967295"/>
          </p:nvPr>
        </p:nvSpPr>
        <p:spPr>
          <a:xfrm>
            <a:off x="-2041625" y="3650618"/>
            <a:ext cx="35664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Gráfico de </a:t>
            </a:r>
          </a:p>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cuñas</a:t>
            </a:r>
          </a:p>
        </p:txBody>
      </p:sp>
      <p:pic>
        <p:nvPicPr>
          <p:cNvPr id="986" name="Google Shape;986;p64"/>
          <p:cNvPicPr preferRelativeResize="0"/>
          <p:nvPr/>
        </p:nvPicPr>
        <p:blipFill rotWithShape="1">
          <a:blip r:embed="rId3">
            <a:alphaModFix/>
          </a:blip>
          <a:srcRect l="64460" t="15071" r="8080" b="38909"/>
          <a:stretch/>
        </p:blipFill>
        <p:spPr>
          <a:xfrm>
            <a:off x="6548444" y="692501"/>
            <a:ext cx="2617300" cy="3386125"/>
          </a:xfrm>
          <a:prstGeom prst="rect">
            <a:avLst/>
          </a:prstGeom>
          <a:noFill/>
          <a:ln>
            <a:noFill/>
          </a:ln>
        </p:spPr>
      </p:pic>
      <p:sp>
        <p:nvSpPr>
          <p:cNvPr id="987" name="Google Shape;987;p64"/>
          <p:cNvSpPr txBox="1">
            <a:spLocks noGrp="1"/>
          </p:cNvSpPr>
          <p:nvPr>
            <p:ph type="title" idx="4294967295"/>
          </p:nvPr>
        </p:nvSpPr>
        <p:spPr>
          <a:xfrm>
            <a:off x="1878675" y="60771"/>
            <a:ext cx="6916189" cy="543300"/>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None/>
            </a:pPr>
            <a:r>
              <a:rPr lang="es-MX" sz="3600" b="1" noProof="0" dirty="0">
                <a:solidFill>
                  <a:srgbClr val="326297"/>
                </a:solidFill>
              </a:rPr>
              <a:t>Escenario de combustibles mixtos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65"/>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994" name="Google Shape;994;p65"/>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34</a:t>
            </a:fld>
            <a:endParaRPr lang="es-MX" noProof="0" dirty="0"/>
          </a:p>
        </p:txBody>
      </p:sp>
      <p:pic>
        <p:nvPicPr>
          <p:cNvPr id="995" name="Google Shape;995;p65"/>
          <p:cNvPicPr preferRelativeResize="0"/>
          <p:nvPr/>
        </p:nvPicPr>
        <p:blipFill rotWithShape="1">
          <a:blip r:embed="rId3">
            <a:alphaModFix/>
          </a:blip>
          <a:srcRect l="7478" t="12405" r="35345" b="30455"/>
          <a:stretch/>
        </p:blipFill>
        <p:spPr>
          <a:xfrm>
            <a:off x="1359600" y="432725"/>
            <a:ext cx="5286626" cy="4080376"/>
          </a:xfrm>
          <a:prstGeom prst="rect">
            <a:avLst/>
          </a:prstGeom>
          <a:noFill/>
          <a:ln>
            <a:noFill/>
          </a:ln>
        </p:spPr>
      </p:pic>
      <p:pic>
        <p:nvPicPr>
          <p:cNvPr id="996" name="Google Shape;996;p65"/>
          <p:cNvPicPr preferRelativeResize="0"/>
          <p:nvPr/>
        </p:nvPicPr>
        <p:blipFill rotWithShape="1">
          <a:blip r:embed="rId3">
            <a:alphaModFix/>
          </a:blip>
          <a:srcRect l="64833" t="11458" r="5750" b="37705"/>
          <a:stretch/>
        </p:blipFill>
        <p:spPr>
          <a:xfrm>
            <a:off x="6489550" y="526321"/>
            <a:ext cx="2654449" cy="3542825"/>
          </a:xfrm>
          <a:prstGeom prst="rect">
            <a:avLst/>
          </a:prstGeom>
          <a:noFill/>
          <a:ln>
            <a:noFill/>
          </a:ln>
        </p:spPr>
      </p:pic>
      <p:sp>
        <p:nvSpPr>
          <p:cNvPr id="997" name="Google Shape;997;p65"/>
          <p:cNvSpPr txBox="1">
            <a:spLocks noGrp="1"/>
          </p:cNvSpPr>
          <p:nvPr>
            <p:ph type="body" idx="4294967295"/>
          </p:nvPr>
        </p:nvSpPr>
        <p:spPr>
          <a:xfrm>
            <a:off x="-2041625" y="3650618"/>
            <a:ext cx="3566400" cy="1728300"/>
          </a:xfrm>
          <a:prstGeom prst="rect">
            <a:avLst/>
          </a:prstGeom>
          <a:noFill/>
          <a:ln>
            <a:noFill/>
          </a:ln>
        </p:spPr>
        <p:txBody>
          <a:bodyPr spcFirstLastPara="1" wrap="square" lIns="68575" tIns="34275" rIns="68575" bIns="34275" anchor="t" anchorCtr="0">
            <a:noAutofit/>
          </a:bodyPr>
          <a:lstStyle/>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Gráfico de </a:t>
            </a:r>
          </a:p>
          <a:p>
            <a:pPr marL="0" lvl="0" indent="0" algn="r" rtl="0">
              <a:spcBef>
                <a:spcPts val="400"/>
              </a:spcBef>
              <a:spcAft>
                <a:spcPts val="0"/>
              </a:spcAft>
              <a:buClr>
                <a:schemeClr val="lt1"/>
              </a:buClr>
              <a:buSzPts val="1800"/>
              <a:buNone/>
            </a:pPr>
            <a:r>
              <a:rPr lang="es-MX" noProof="0" dirty="0">
                <a:solidFill>
                  <a:srgbClr val="326297"/>
                </a:solidFill>
                <a:latin typeface="Quattrocento Sans"/>
                <a:ea typeface="Quattrocento Sans"/>
                <a:cs typeface="Quattrocento Sans"/>
                <a:sym typeface="Quattrocento Sans"/>
              </a:rPr>
              <a:t>cuñas</a:t>
            </a:r>
          </a:p>
        </p:txBody>
      </p:sp>
      <p:sp>
        <p:nvSpPr>
          <p:cNvPr id="998" name="Google Shape;998;p65"/>
          <p:cNvSpPr txBox="1">
            <a:spLocks noGrp="1"/>
          </p:cNvSpPr>
          <p:nvPr>
            <p:ph type="title" idx="4294967295"/>
          </p:nvPr>
        </p:nvSpPr>
        <p:spPr>
          <a:xfrm>
            <a:off x="1163782" y="0"/>
            <a:ext cx="7980217" cy="543300"/>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None/>
            </a:pPr>
            <a:r>
              <a:rPr lang="es-MX" sz="3600" b="1" noProof="0" dirty="0">
                <a:solidFill>
                  <a:srgbClr val="326297"/>
                </a:solidFill>
              </a:rPr>
              <a:t>Escenario Impulsado por la Comunidad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66"/>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05" name="Google Shape;1005;p66"/>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35</a:t>
            </a:fld>
            <a:endParaRPr lang="es-MX" noProof="0" dirty="0"/>
          </a:p>
        </p:txBody>
      </p:sp>
      <p:sp>
        <p:nvSpPr>
          <p:cNvPr id="1006" name="Google Shape;1006;p66"/>
          <p:cNvSpPr txBox="1">
            <a:spLocks noGrp="1"/>
          </p:cNvSpPr>
          <p:nvPr>
            <p:ph type="title" idx="4294967295"/>
          </p:nvPr>
        </p:nvSpPr>
        <p:spPr>
          <a:xfrm>
            <a:off x="808649" y="0"/>
            <a:ext cx="7587205" cy="543300"/>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None/>
            </a:pPr>
            <a:r>
              <a:rPr lang="es-MX" sz="3600" b="1" noProof="0" dirty="0">
                <a:solidFill>
                  <a:srgbClr val="326297"/>
                </a:solidFill>
              </a:rPr>
              <a:t>De la Medida a la Implementación</a:t>
            </a:r>
          </a:p>
        </p:txBody>
      </p:sp>
      <p:sp>
        <p:nvSpPr>
          <p:cNvPr id="1007" name="Google Shape;1007;p66"/>
          <p:cNvSpPr txBox="1"/>
          <p:nvPr/>
        </p:nvSpPr>
        <p:spPr>
          <a:xfrm>
            <a:off x="808650" y="543300"/>
            <a:ext cx="8068800" cy="692700"/>
          </a:xfrm>
          <a:prstGeom prst="rect">
            <a:avLst/>
          </a:prstGeom>
          <a:noFill/>
          <a:ln>
            <a:noFill/>
          </a:ln>
        </p:spPr>
        <p:txBody>
          <a:bodyPr spcFirstLastPara="1" wrap="square" lIns="91425" tIns="91425" rIns="91425" bIns="91425" anchor="t" anchorCtr="0">
            <a:spAutoFit/>
          </a:bodyPr>
          <a:lstStyle/>
          <a:p>
            <a:pPr marL="0" lvl="0" indent="0" algn="l" rtl="0">
              <a:lnSpc>
                <a:spcPct val="73333"/>
              </a:lnSpc>
              <a:spcBef>
                <a:spcPts val="0"/>
              </a:spcBef>
              <a:spcAft>
                <a:spcPts val="0"/>
              </a:spcAft>
              <a:buNone/>
            </a:pPr>
            <a:r>
              <a:rPr lang="es-MX" sz="1500" noProof="0" dirty="0">
                <a:solidFill>
                  <a:srgbClr val="054F7C"/>
                </a:solidFill>
                <a:latin typeface="Quattrocento Sans"/>
                <a:ea typeface="Quattrocento Sans"/>
                <a:cs typeface="Quattrocento Sans"/>
                <a:sym typeface="Quattrocento Sans"/>
              </a:rPr>
              <a:t>Cada medida propuesta en el CCAN cuenta con una ruta sugerida para su implementación. </a:t>
            </a:r>
          </a:p>
          <a:p>
            <a:pPr marL="0" lvl="0" indent="0" algn="l" rtl="0">
              <a:lnSpc>
                <a:spcPct val="73333"/>
              </a:lnSpc>
              <a:spcBef>
                <a:spcPts val="0"/>
              </a:spcBef>
              <a:spcAft>
                <a:spcPts val="0"/>
              </a:spcAft>
              <a:buNone/>
            </a:pPr>
            <a:endParaRPr lang="es-MX" sz="1500" noProof="0" dirty="0">
              <a:solidFill>
                <a:srgbClr val="054F7C"/>
              </a:solidFill>
              <a:latin typeface="Quattrocento Sans"/>
              <a:ea typeface="Quattrocento Sans"/>
              <a:cs typeface="Quattrocento Sans"/>
              <a:sym typeface="Quattrocento Sans"/>
            </a:endParaRPr>
          </a:p>
          <a:p>
            <a:pPr marL="0" lvl="0" indent="0" algn="l" rtl="0">
              <a:lnSpc>
                <a:spcPct val="73333"/>
              </a:lnSpc>
              <a:spcBef>
                <a:spcPts val="0"/>
              </a:spcBef>
              <a:spcAft>
                <a:spcPts val="0"/>
              </a:spcAft>
              <a:buNone/>
            </a:pPr>
            <a:r>
              <a:rPr lang="es-MX" sz="1500" b="1" noProof="0" dirty="0">
                <a:solidFill>
                  <a:srgbClr val="054F7C"/>
                </a:solidFill>
                <a:latin typeface="Quattrocento Sans"/>
                <a:ea typeface="Quattrocento Sans"/>
                <a:cs typeface="Quattrocento Sans"/>
                <a:sym typeface="Quattrocento Sans"/>
              </a:rPr>
              <a:t>Esto incluye: </a:t>
            </a:r>
          </a:p>
        </p:txBody>
      </p:sp>
      <p:sp>
        <p:nvSpPr>
          <p:cNvPr id="1008" name="Google Shape;1008;p66"/>
          <p:cNvSpPr txBox="1"/>
          <p:nvPr/>
        </p:nvSpPr>
        <p:spPr>
          <a:xfrm>
            <a:off x="513250" y="1381172"/>
            <a:ext cx="8449200" cy="2681400"/>
          </a:xfrm>
          <a:prstGeom prst="rect">
            <a:avLst/>
          </a:prstGeom>
          <a:noFill/>
          <a:ln>
            <a:noFill/>
          </a:ln>
        </p:spPr>
        <p:txBody>
          <a:bodyPr spcFirstLastPara="1" wrap="square" lIns="91425" tIns="91425" rIns="91425" bIns="91425" anchor="t" anchorCtr="0">
            <a:spAutoFit/>
          </a:bodyPr>
          <a:lstStyle/>
          <a:p>
            <a:pPr marL="457200" lvl="0" indent="0" algn="l" rtl="0">
              <a:lnSpc>
                <a:spcPct val="120000"/>
              </a:lnSpc>
              <a:spcBef>
                <a:spcPts val="600"/>
              </a:spcBef>
              <a:spcAft>
                <a:spcPts val="0"/>
              </a:spcAft>
              <a:buNone/>
            </a:pPr>
            <a:r>
              <a:rPr lang="es-MX" sz="1200" b="1" noProof="0" dirty="0">
                <a:solidFill>
                  <a:schemeClr val="dk1"/>
                </a:solidFill>
                <a:latin typeface="Open Sans"/>
                <a:ea typeface="Open Sans"/>
                <a:cs typeface="Open Sans"/>
                <a:sym typeface="Open Sans"/>
              </a:rPr>
              <a:t>Título y descripción de la medida</a:t>
            </a:r>
          </a:p>
          <a:p>
            <a:pPr marL="914400" lvl="1" indent="-304800" algn="l" rtl="0">
              <a:lnSpc>
                <a:spcPct val="120000"/>
              </a:lnSpc>
              <a:spcBef>
                <a:spcPts val="600"/>
              </a:spcBef>
              <a:spcAft>
                <a:spcPts val="0"/>
              </a:spcAft>
              <a:buClr>
                <a:schemeClr val="dk1"/>
              </a:buClr>
              <a:buSzPts val="1200"/>
              <a:buFont typeface="Open Sans"/>
              <a:buChar char="○"/>
            </a:pPr>
            <a:r>
              <a:rPr lang="es-MX" sz="1200" noProof="0" dirty="0">
                <a:solidFill>
                  <a:schemeClr val="dk1"/>
                </a:solidFill>
                <a:latin typeface="Open Sans"/>
                <a:ea typeface="Open Sans"/>
                <a:cs typeface="Open Sans"/>
                <a:sym typeface="Open Sans"/>
              </a:rPr>
              <a:t>Una explicación breve de la acción </a:t>
            </a:r>
          </a:p>
          <a:p>
            <a:pPr marL="457200" lvl="0" indent="0" algn="l" rtl="0">
              <a:lnSpc>
                <a:spcPct val="120000"/>
              </a:lnSpc>
              <a:spcBef>
                <a:spcPts val="600"/>
              </a:spcBef>
              <a:spcAft>
                <a:spcPts val="0"/>
              </a:spcAft>
              <a:buNone/>
            </a:pPr>
            <a:r>
              <a:rPr lang="es-MX" sz="1200" b="1" noProof="0" dirty="0">
                <a:solidFill>
                  <a:schemeClr val="dk1"/>
                </a:solidFill>
                <a:latin typeface="Open Sans"/>
                <a:ea typeface="Open Sans"/>
                <a:cs typeface="Open Sans"/>
                <a:sym typeface="Open Sans"/>
              </a:rPr>
              <a:t>Autoridad para implementar</a:t>
            </a:r>
          </a:p>
          <a:p>
            <a:pPr marL="914400" lvl="1" indent="-304800" algn="l" rtl="0">
              <a:lnSpc>
                <a:spcPct val="120000"/>
              </a:lnSpc>
              <a:spcBef>
                <a:spcPts val="600"/>
              </a:spcBef>
              <a:spcAft>
                <a:spcPts val="0"/>
              </a:spcAft>
              <a:buClr>
                <a:schemeClr val="dk1"/>
              </a:buClr>
              <a:buSzPts val="1200"/>
              <a:buFont typeface="Open Sans"/>
              <a:buChar char="○"/>
            </a:pPr>
            <a:r>
              <a:rPr lang="es-MX" sz="1200" noProof="0" dirty="0">
                <a:solidFill>
                  <a:schemeClr val="dk1"/>
                </a:solidFill>
                <a:latin typeface="Open Sans"/>
                <a:ea typeface="Open Sans"/>
                <a:cs typeface="Open Sans"/>
                <a:sym typeface="Open Sans"/>
              </a:rPr>
              <a:t>Una descripción general de qué organismos o entidades cuentan actualmente con la autoridad legal para apoyar o ejecutar la medida.</a:t>
            </a:r>
          </a:p>
          <a:p>
            <a:pPr marL="457200" lvl="0" indent="0" algn="l" rtl="0">
              <a:lnSpc>
                <a:spcPct val="120000"/>
              </a:lnSpc>
              <a:spcBef>
                <a:spcPts val="600"/>
              </a:spcBef>
              <a:spcAft>
                <a:spcPts val="0"/>
              </a:spcAft>
              <a:buNone/>
            </a:pPr>
            <a:r>
              <a:rPr lang="es-MX" sz="1200" b="1" noProof="0" dirty="0">
                <a:solidFill>
                  <a:schemeClr val="dk1"/>
                </a:solidFill>
                <a:latin typeface="Open Sans"/>
                <a:ea typeface="Open Sans"/>
                <a:cs typeface="Open Sans"/>
                <a:sym typeface="Open Sans"/>
              </a:rPr>
              <a:t>Entidades clave y funciones</a:t>
            </a:r>
          </a:p>
          <a:p>
            <a:pPr marL="914400" lvl="1" indent="-304800" algn="l" rtl="0">
              <a:lnSpc>
                <a:spcPct val="120000"/>
              </a:lnSpc>
              <a:spcBef>
                <a:spcPts val="600"/>
              </a:spcBef>
              <a:spcAft>
                <a:spcPts val="0"/>
              </a:spcAft>
              <a:buClr>
                <a:schemeClr val="dk1"/>
              </a:buClr>
              <a:buSzPts val="1200"/>
              <a:buFont typeface="Open Sans"/>
              <a:buChar char="○"/>
            </a:pPr>
            <a:r>
              <a:rPr lang="es-MX" sz="1200" noProof="0" dirty="0">
                <a:solidFill>
                  <a:schemeClr val="dk1"/>
                </a:solidFill>
                <a:latin typeface="Open Sans"/>
                <a:ea typeface="Open Sans"/>
                <a:cs typeface="Open Sans"/>
                <a:sym typeface="Open Sans"/>
              </a:rPr>
              <a:t>Un resumen de las organizaciones o instituciones que podrían liderar o apoyar la implementación. </a:t>
            </a:r>
          </a:p>
          <a:p>
            <a:pPr marL="457200" lvl="0" indent="0" algn="l" rtl="0">
              <a:lnSpc>
                <a:spcPct val="120000"/>
              </a:lnSpc>
              <a:spcBef>
                <a:spcPts val="600"/>
              </a:spcBef>
              <a:spcAft>
                <a:spcPts val="0"/>
              </a:spcAft>
              <a:buNone/>
            </a:pPr>
            <a:r>
              <a:rPr lang="es-MX" sz="1200" b="1" noProof="0" dirty="0">
                <a:solidFill>
                  <a:schemeClr val="dk1"/>
                </a:solidFill>
                <a:latin typeface="Open Sans"/>
                <a:ea typeface="Open Sans"/>
                <a:cs typeface="Open Sans"/>
                <a:sym typeface="Open Sans"/>
              </a:rPr>
              <a:t>Mecanismos de implementación</a:t>
            </a:r>
          </a:p>
          <a:p>
            <a:pPr marL="914400" lvl="1" indent="-304800" algn="l" rtl="0">
              <a:lnSpc>
                <a:spcPct val="120000"/>
              </a:lnSpc>
              <a:spcBef>
                <a:spcPts val="600"/>
              </a:spcBef>
              <a:spcAft>
                <a:spcPts val="600"/>
              </a:spcAft>
              <a:buClr>
                <a:schemeClr val="dk1"/>
              </a:buClr>
              <a:buSzPts val="1200"/>
              <a:buFont typeface="Open Sans"/>
              <a:buChar char="○"/>
            </a:pPr>
            <a:r>
              <a:rPr lang="es-MX" sz="1200" noProof="0" dirty="0">
                <a:solidFill>
                  <a:schemeClr val="dk1"/>
                </a:solidFill>
                <a:latin typeface="Open Sans"/>
                <a:ea typeface="Open Sans"/>
                <a:cs typeface="Open Sans"/>
                <a:sym typeface="Open Sans"/>
              </a:rPr>
              <a:t>Ejemplos de programas específicos, políticas o instrumentos regulatorios.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7"/>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15" name="Google Shape;1015;p67"/>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36</a:t>
            </a:fld>
            <a:endParaRPr lang="es-MX" noProof="0" dirty="0"/>
          </a:p>
        </p:txBody>
      </p:sp>
      <p:sp>
        <p:nvSpPr>
          <p:cNvPr id="1016" name="Google Shape;1016;p67"/>
          <p:cNvSpPr txBox="1">
            <a:spLocks noGrp="1"/>
          </p:cNvSpPr>
          <p:nvPr>
            <p:ph type="title" idx="4294967295"/>
          </p:nvPr>
        </p:nvSpPr>
        <p:spPr>
          <a:xfrm>
            <a:off x="731519" y="0"/>
            <a:ext cx="7439891" cy="543300"/>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None/>
            </a:pPr>
            <a:r>
              <a:rPr lang="es-MX" sz="3600" b="1" noProof="0" dirty="0">
                <a:solidFill>
                  <a:srgbClr val="326297"/>
                </a:solidFill>
              </a:rPr>
              <a:t>De la Medida a la Implementación</a:t>
            </a:r>
          </a:p>
        </p:txBody>
      </p:sp>
      <p:sp>
        <p:nvSpPr>
          <p:cNvPr id="1017" name="Google Shape;1017;p67"/>
          <p:cNvSpPr txBox="1"/>
          <p:nvPr/>
        </p:nvSpPr>
        <p:spPr>
          <a:xfrm>
            <a:off x="988923" y="1381179"/>
            <a:ext cx="7905600" cy="2903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600"/>
              </a:spcBef>
              <a:spcAft>
                <a:spcPts val="0"/>
              </a:spcAft>
              <a:buClr>
                <a:schemeClr val="dk1"/>
              </a:buClr>
              <a:buSzPts val="1100"/>
              <a:buFont typeface="Arial"/>
              <a:buNone/>
            </a:pPr>
            <a:r>
              <a:rPr lang="es-MX" sz="1100" b="1" noProof="0" dirty="0">
                <a:solidFill>
                  <a:schemeClr val="dk1"/>
                </a:solidFill>
                <a:latin typeface="Open Sans"/>
                <a:ea typeface="Open Sans"/>
                <a:cs typeface="Open Sans"/>
                <a:sym typeface="Open Sans"/>
              </a:rPr>
              <a:t>Cronograma potencial de implementación e hitos</a:t>
            </a:r>
          </a:p>
          <a:p>
            <a:pPr marL="914400" lvl="1" indent="-304800" algn="l" rtl="0">
              <a:lnSpc>
                <a:spcPct val="120000"/>
              </a:lnSpc>
              <a:spcBef>
                <a:spcPts val="600"/>
              </a:spcBef>
              <a:spcAft>
                <a:spcPts val="0"/>
              </a:spcAft>
              <a:buClr>
                <a:schemeClr val="dk1"/>
              </a:buClr>
              <a:buSzPts val="1200"/>
              <a:buFont typeface="Open Sans"/>
              <a:buChar char="○"/>
            </a:pPr>
            <a:r>
              <a:rPr lang="es-MX" sz="1100" noProof="0" dirty="0">
                <a:solidFill>
                  <a:schemeClr val="dk1"/>
                </a:solidFill>
                <a:latin typeface="Open Sans"/>
                <a:ea typeface="Open Sans"/>
                <a:cs typeface="Open Sans"/>
                <a:sym typeface="Open Sans"/>
              </a:rPr>
              <a:t>Hitos y fechas ilustrativos para mostrar cómo podría desplegarse la medida a lo largo del tiempo</a:t>
            </a:r>
          </a:p>
          <a:p>
            <a:pPr marL="0" lvl="0" indent="0" algn="l" rtl="0">
              <a:lnSpc>
                <a:spcPct val="120000"/>
              </a:lnSpc>
              <a:spcBef>
                <a:spcPts val="600"/>
              </a:spcBef>
              <a:spcAft>
                <a:spcPts val="0"/>
              </a:spcAft>
              <a:buNone/>
            </a:pPr>
            <a:r>
              <a:rPr lang="es-MX" sz="1100" b="1" noProof="0" dirty="0">
                <a:solidFill>
                  <a:schemeClr val="dk1"/>
                </a:solidFill>
                <a:latin typeface="Open Sans"/>
                <a:ea typeface="Open Sans"/>
                <a:cs typeface="Open Sans"/>
                <a:sym typeface="Open Sans"/>
              </a:rPr>
              <a:t>Estimaciones de costos y ahorros: </a:t>
            </a:r>
          </a:p>
          <a:p>
            <a:pPr marL="914400" lvl="1" indent="-304800" algn="l" rtl="0">
              <a:lnSpc>
                <a:spcPct val="120000"/>
              </a:lnSpc>
              <a:spcBef>
                <a:spcPts val="600"/>
              </a:spcBef>
              <a:spcAft>
                <a:spcPts val="0"/>
              </a:spcAft>
              <a:buClr>
                <a:schemeClr val="dk1"/>
              </a:buClr>
              <a:buSzPts val="1200"/>
              <a:buFont typeface="Open Sans"/>
              <a:buChar char="○"/>
            </a:pPr>
            <a:r>
              <a:rPr lang="es-MX" sz="1100" noProof="0" dirty="0">
                <a:solidFill>
                  <a:schemeClr val="dk1"/>
                </a:solidFill>
                <a:latin typeface="Open Sans"/>
                <a:ea typeface="Open Sans"/>
                <a:cs typeface="Open Sans"/>
                <a:sym typeface="Open Sans"/>
              </a:rPr>
              <a:t>Una descripción general de los costos y beneficios potenciales, incluyendo el costo de abatimiento y el retorno sobre la inversión. </a:t>
            </a:r>
          </a:p>
          <a:p>
            <a:pPr marL="0" lvl="0" indent="0" algn="l" rtl="0">
              <a:lnSpc>
                <a:spcPct val="120000"/>
              </a:lnSpc>
              <a:spcBef>
                <a:spcPts val="600"/>
              </a:spcBef>
              <a:spcAft>
                <a:spcPts val="0"/>
              </a:spcAft>
              <a:buNone/>
            </a:pPr>
            <a:r>
              <a:rPr lang="es-MX" sz="1100" b="1" noProof="0" dirty="0">
                <a:solidFill>
                  <a:schemeClr val="dk1"/>
                </a:solidFill>
                <a:latin typeface="Open Sans"/>
                <a:ea typeface="Open Sans"/>
                <a:cs typeface="Open Sans"/>
                <a:sym typeface="Open Sans"/>
              </a:rPr>
              <a:t>Estrategias de financiamiento: </a:t>
            </a:r>
          </a:p>
          <a:p>
            <a:pPr marL="914400" lvl="1" indent="-304800" algn="l" rtl="0">
              <a:lnSpc>
                <a:spcPct val="120000"/>
              </a:lnSpc>
              <a:spcBef>
                <a:spcPts val="600"/>
              </a:spcBef>
              <a:spcAft>
                <a:spcPts val="0"/>
              </a:spcAft>
              <a:buClr>
                <a:schemeClr val="dk1"/>
              </a:buClr>
              <a:buSzPts val="1200"/>
              <a:buFont typeface="Open Sans"/>
              <a:buChar char="○"/>
            </a:pPr>
            <a:r>
              <a:rPr lang="es-MX" sz="1100" noProof="0" dirty="0">
                <a:solidFill>
                  <a:schemeClr val="dk1"/>
                </a:solidFill>
                <a:latin typeface="Open Sans"/>
                <a:ea typeface="Open Sans"/>
                <a:cs typeface="Open Sans"/>
                <a:sym typeface="Open Sans"/>
              </a:rPr>
              <a:t>Una lista de mecanismos potenciales de financiamiento federal, estatal y privado que podrían apoyar la implementación, incluyendo subvenciones, créditos fiscales y programas de préstamos.</a:t>
            </a:r>
          </a:p>
          <a:p>
            <a:pPr marL="0" lvl="0" indent="0" algn="l" rtl="0">
              <a:lnSpc>
                <a:spcPct val="120000"/>
              </a:lnSpc>
              <a:spcBef>
                <a:spcPts val="600"/>
              </a:spcBef>
              <a:spcAft>
                <a:spcPts val="0"/>
              </a:spcAft>
              <a:buNone/>
            </a:pPr>
            <a:r>
              <a:rPr lang="es-MX" sz="1100" b="1" noProof="0" dirty="0">
                <a:solidFill>
                  <a:schemeClr val="dk1"/>
                </a:solidFill>
                <a:latin typeface="Open Sans"/>
                <a:ea typeface="Open Sans"/>
                <a:cs typeface="Open Sans"/>
                <a:sym typeface="Open Sans"/>
              </a:rPr>
              <a:t>Métricas para dar seguimiento al progreso: </a:t>
            </a:r>
          </a:p>
          <a:p>
            <a:pPr marL="914400" lvl="1" indent="-304800" algn="l" rtl="0">
              <a:lnSpc>
                <a:spcPct val="120000"/>
              </a:lnSpc>
              <a:spcBef>
                <a:spcPts val="600"/>
              </a:spcBef>
              <a:spcAft>
                <a:spcPts val="600"/>
              </a:spcAft>
              <a:buClr>
                <a:schemeClr val="dk1"/>
              </a:buClr>
              <a:buSzPts val="1200"/>
              <a:buFont typeface="Open Sans"/>
              <a:buChar char="○"/>
            </a:pPr>
            <a:r>
              <a:rPr lang="es-MX" sz="1100" noProof="0" dirty="0">
                <a:solidFill>
                  <a:schemeClr val="dk1"/>
                </a:solidFill>
                <a:latin typeface="Open Sans"/>
                <a:ea typeface="Open Sans"/>
                <a:cs typeface="Open Sans"/>
                <a:sym typeface="Open Sans"/>
              </a:rPr>
              <a:t>Indicadores clave para evaluar si la medida está generando los resultados previstos.</a:t>
            </a:r>
          </a:p>
        </p:txBody>
      </p:sp>
      <p:sp>
        <p:nvSpPr>
          <p:cNvPr id="1018" name="Google Shape;1018;p67"/>
          <p:cNvSpPr txBox="1"/>
          <p:nvPr/>
        </p:nvSpPr>
        <p:spPr>
          <a:xfrm>
            <a:off x="808650" y="543300"/>
            <a:ext cx="8068800" cy="692700"/>
          </a:xfrm>
          <a:prstGeom prst="rect">
            <a:avLst/>
          </a:prstGeom>
          <a:noFill/>
          <a:ln>
            <a:noFill/>
          </a:ln>
        </p:spPr>
        <p:txBody>
          <a:bodyPr spcFirstLastPara="1" wrap="square" lIns="91425" tIns="91425" rIns="91425" bIns="91425" anchor="t" anchorCtr="0">
            <a:spAutoFit/>
          </a:bodyPr>
          <a:lstStyle/>
          <a:p>
            <a:pPr marL="0" lvl="0" indent="0" algn="l" rtl="0">
              <a:lnSpc>
                <a:spcPct val="73333"/>
              </a:lnSpc>
              <a:spcBef>
                <a:spcPts val="0"/>
              </a:spcBef>
              <a:spcAft>
                <a:spcPts val="0"/>
              </a:spcAft>
              <a:buNone/>
            </a:pPr>
            <a:r>
              <a:rPr lang="es-MX" sz="1500" noProof="0" dirty="0">
                <a:solidFill>
                  <a:srgbClr val="054F7C"/>
                </a:solidFill>
                <a:latin typeface="Quattrocento Sans"/>
                <a:ea typeface="Quattrocento Sans"/>
                <a:cs typeface="Quattrocento Sans"/>
                <a:sym typeface="Quattrocento Sans"/>
              </a:rPr>
              <a:t>Cada medida propuesta en el CCAN fue acompañada de una ruta sugerida para su implementación. </a:t>
            </a:r>
          </a:p>
          <a:p>
            <a:pPr marL="0" lvl="0" indent="0" algn="l" rtl="0">
              <a:lnSpc>
                <a:spcPct val="73333"/>
              </a:lnSpc>
              <a:spcBef>
                <a:spcPts val="0"/>
              </a:spcBef>
              <a:spcAft>
                <a:spcPts val="0"/>
              </a:spcAft>
              <a:buNone/>
            </a:pPr>
            <a:endParaRPr lang="es-MX" sz="1500" noProof="0" dirty="0">
              <a:solidFill>
                <a:srgbClr val="054F7C"/>
              </a:solidFill>
              <a:latin typeface="Quattrocento Sans"/>
              <a:ea typeface="Quattrocento Sans"/>
              <a:cs typeface="Quattrocento Sans"/>
              <a:sym typeface="Quattrocento Sans"/>
            </a:endParaRPr>
          </a:p>
          <a:p>
            <a:pPr marL="0" lvl="0" indent="0" algn="l" rtl="0">
              <a:lnSpc>
                <a:spcPct val="73333"/>
              </a:lnSpc>
              <a:spcBef>
                <a:spcPts val="0"/>
              </a:spcBef>
              <a:spcAft>
                <a:spcPts val="0"/>
              </a:spcAft>
              <a:buNone/>
            </a:pPr>
            <a:r>
              <a:rPr lang="es-MX" sz="1500" b="1" noProof="0" dirty="0">
                <a:solidFill>
                  <a:srgbClr val="054F7C"/>
                </a:solidFill>
                <a:latin typeface="Quattrocento Sans"/>
                <a:ea typeface="Quattrocento Sans"/>
                <a:cs typeface="Quattrocento Sans"/>
                <a:sym typeface="Quattrocento Sans"/>
              </a:rPr>
              <a:t>Esto incluye: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68" title="roof solar_Adobe Stock.jpeg"/>
          <p:cNvPicPr preferRelativeResize="0"/>
          <p:nvPr/>
        </p:nvPicPr>
        <p:blipFill rotWithShape="1">
          <a:blip r:embed="rId3">
            <a:alphaModFix/>
          </a:blip>
          <a:srcRect l="29730" t="11243" r="31546" b="-3630"/>
          <a:stretch/>
        </p:blipFill>
        <p:spPr>
          <a:xfrm>
            <a:off x="14076" y="0"/>
            <a:ext cx="2994775" cy="4752124"/>
          </a:xfrm>
          <a:prstGeom prst="rect">
            <a:avLst/>
          </a:prstGeom>
          <a:noFill/>
          <a:ln>
            <a:noFill/>
          </a:ln>
        </p:spPr>
      </p:pic>
      <p:pic>
        <p:nvPicPr>
          <p:cNvPr id="1025" name="Google Shape;1025;p68"/>
          <p:cNvPicPr preferRelativeResize="0"/>
          <p:nvPr/>
        </p:nvPicPr>
        <p:blipFill rotWithShape="1">
          <a:blip r:embed="rId4">
            <a:alphaModFix/>
          </a:blip>
          <a:srcRect l="5537" r="64818" b="33568"/>
          <a:stretch/>
        </p:blipFill>
        <p:spPr>
          <a:xfrm>
            <a:off x="0" y="-8516"/>
            <a:ext cx="3048624" cy="4572951"/>
          </a:xfrm>
          <a:prstGeom prst="rect">
            <a:avLst/>
          </a:prstGeom>
          <a:noFill/>
          <a:ln>
            <a:noFill/>
          </a:ln>
        </p:spPr>
      </p:pic>
      <p:sp>
        <p:nvSpPr>
          <p:cNvPr id="1026" name="Google Shape;1026;p68"/>
          <p:cNvSpPr txBox="1">
            <a:spLocks noGrp="1"/>
          </p:cNvSpPr>
          <p:nvPr>
            <p:ph type="ctrTitle"/>
          </p:nvPr>
        </p:nvSpPr>
        <p:spPr>
          <a:xfrm>
            <a:off x="3649619" y="932257"/>
            <a:ext cx="4069956"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400" b="1" noProof="0" dirty="0">
                <a:solidFill>
                  <a:srgbClr val="326297"/>
                </a:solidFill>
              </a:rPr>
              <a:t>Preguntas y Respuestas</a:t>
            </a:r>
          </a:p>
        </p:txBody>
      </p:sp>
      <p:cxnSp>
        <p:nvCxnSpPr>
          <p:cNvPr id="1027" name="Google Shape;1027;p68"/>
          <p:cNvCxnSpPr/>
          <p:nvPr/>
        </p:nvCxnSpPr>
        <p:spPr>
          <a:xfrm>
            <a:off x="3805131" y="2115871"/>
            <a:ext cx="3186300" cy="0"/>
          </a:xfrm>
          <a:prstGeom prst="straightConnector1">
            <a:avLst/>
          </a:prstGeom>
          <a:noFill/>
          <a:ln w="25400" cap="flat" cmpd="sng">
            <a:solidFill>
              <a:srgbClr val="7FBDE8"/>
            </a:solidFill>
            <a:prstDash val="solid"/>
            <a:round/>
            <a:headEnd type="none" w="sm" len="sm"/>
            <a:tailEnd type="none" w="sm" len="sm"/>
          </a:ln>
        </p:spPr>
      </p:cxnSp>
      <p:sp>
        <p:nvSpPr>
          <p:cNvPr id="1028" name="Google Shape;1028;p68"/>
          <p:cNvSpPr txBox="1"/>
          <p:nvPr/>
        </p:nvSpPr>
        <p:spPr>
          <a:xfrm>
            <a:off x="3697775" y="2227138"/>
            <a:ext cx="4021800" cy="13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2000" noProof="0" dirty="0">
                <a:solidFill>
                  <a:schemeClr val="dk1"/>
                </a:solidFill>
                <a:latin typeface="Quattrocento Sans"/>
                <a:ea typeface="Quattrocento Sans"/>
                <a:cs typeface="Quattrocento Sans"/>
                <a:sym typeface="Quattrocento Sans"/>
              </a:rPr>
              <a:t>¿Preguntas o aclaraciones? </a:t>
            </a:r>
          </a:p>
          <a:p>
            <a:pPr marL="0" lvl="0" indent="0" algn="l" rtl="0">
              <a:spcBef>
                <a:spcPts val="0"/>
              </a:spcBef>
              <a:spcAft>
                <a:spcPts val="0"/>
              </a:spcAft>
              <a:buClr>
                <a:schemeClr val="dk1"/>
              </a:buClr>
              <a:buSzPts val="1100"/>
              <a:buFont typeface="Arial"/>
              <a:buNone/>
            </a:pPr>
            <a:r>
              <a:rPr lang="es-MX" noProof="0" dirty="0">
                <a:solidFill>
                  <a:schemeClr val="dk1"/>
                </a:solidFill>
                <a:latin typeface="Quattrocento Sans"/>
                <a:ea typeface="Quattrocento Sans"/>
                <a:cs typeface="Quattrocento Sans"/>
                <a:sym typeface="Quattrocento Sans"/>
              </a:rPr>
              <a:t>Agregue sus preguntas en el chat o levante la mano. </a:t>
            </a: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69"/>
          <p:cNvSpPr txBox="1">
            <a:spLocks noGrp="1"/>
          </p:cNvSpPr>
          <p:nvPr>
            <p:ph type="ctrTitle"/>
          </p:nvPr>
        </p:nvSpPr>
        <p:spPr>
          <a:xfrm>
            <a:off x="685800" y="1969296"/>
            <a:ext cx="7772400" cy="11025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Beneficios Comunitarios</a:t>
            </a:r>
          </a:p>
        </p:txBody>
      </p:sp>
      <p:sp>
        <p:nvSpPr>
          <p:cNvPr id="1035" name="Google Shape;1035;p69"/>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sp>
        <p:nvSpPr>
          <p:cNvPr id="1036" name="Google Shape;1036;p6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38</a:t>
            </a:fld>
            <a:endParaRPr lang="es-MX" noProof="0" dirty="0"/>
          </a:p>
        </p:txBody>
      </p:sp>
      <p:pic>
        <p:nvPicPr>
          <p:cNvPr id="1037" name="Google Shape;1037;p69" title="Suburbs in Reno, Sparks, Apanish Springs NV_Adobe Stock.jpeg"/>
          <p:cNvPicPr preferRelativeResize="0"/>
          <p:nvPr/>
        </p:nvPicPr>
        <p:blipFill rotWithShape="1">
          <a:blip r:embed="rId3">
            <a:alphaModFix/>
          </a:blip>
          <a:srcRect t="39157" b="16587"/>
          <a:stretch/>
        </p:blipFill>
        <p:spPr>
          <a:xfrm>
            <a:off x="0" y="10874"/>
            <a:ext cx="9165123" cy="2134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0"/>
          <p:cNvSpPr txBox="1"/>
          <p:nvPr/>
        </p:nvSpPr>
        <p:spPr>
          <a:xfrm>
            <a:off x="-454975" y="2074875"/>
            <a:ext cx="3702300" cy="1168800"/>
          </a:xfrm>
          <a:prstGeom prst="rect">
            <a:avLst/>
          </a:prstGeom>
          <a:noFill/>
          <a:ln>
            <a:noFill/>
          </a:ln>
        </p:spPr>
        <p:txBody>
          <a:bodyPr spcFirstLastPara="1" wrap="square" lIns="0" tIns="0" rIns="0" bIns="0" anchor="t" anchorCtr="0">
            <a:spAutoFit/>
          </a:bodyPr>
          <a:lstStyle/>
          <a:p>
            <a:pPr marL="0" marR="0" lvl="0" indent="0" algn="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Co-beneficios</a:t>
            </a:r>
          </a:p>
          <a:p>
            <a:pPr marL="0" marR="0" lvl="0" indent="0" algn="r" rtl="0">
              <a:lnSpc>
                <a:spcPct val="92592"/>
              </a:lnSpc>
              <a:spcBef>
                <a:spcPts val="0"/>
              </a:spcBef>
              <a:spcAft>
                <a:spcPts val="0"/>
              </a:spcAft>
              <a:buNone/>
            </a:pPr>
            <a:endParaRPr lang="es-MX" sz="4100" b="1" noProof="0" dirty="0">
              <a:solidFill>
                <a:srgbClr val="326297"/>
              </a:solidFill>
              <a:latin typeface="Quattrocento Sans"/>
              <a:ea typeface="Quattrocento Sans"/>
              <a:cs typeface="Quattrocento Sans"/>
              <a:sym typeface="Quattrocento Sans"/>
            </a:endParaRPr>
          </a:p>
        </p:txBody>
      </p:sp>
      <p:sp>
        <p:nvSpPr>
          <p:cNvPr id="1044" name="Google Shape;1044;p70"/>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45" name="Google Shape;1045;p70"/>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39</a:t>
            </a:fld>
            <a:endParaRPr lang="es-MX" noProof="0" dirty="0"/>
          </a:p>
        </p:txBody>
      </p:sp>
      <p:sp>
        <p:nvSpPr>
          <p:cNvPr id="1046" name="Google Shape;1046;p70"/>
          <p:cNvSpPr txBox="1"/>
          <p:nvPr/>
        </p:nvSpPr>
        <p:spPr>
          <a:xfrm>
            <a:off x="317524" y="2637532"/>
            <a:ext cx="31536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1300" noProof="0" dirty="0">
                <a:solidFill>
                  <a:schemeClr val="dk1"/>
                </a:solidFill>
                <a:latin typeface="Quattrocento Sans"/>
                <a:ea typeface="Quattrocento Sans"/>
                <a:cs typeface="Quattrocento Sans"/>
                <a:sym typeface="Quattrocento Sans"/>
              </a:rPr>
              <a:t>Las medidas que pueden reducir emisiones también pueden contribuir a: </a:t>
            </a:r>
          </a:p>
          <a:p>
            <a:pPr marL="457200" lvl="0" indent="-311150" algn="l" rtl="0">
              <a:spcBef>
                <a:spcPts val="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residentes más saludables</a:t>
            </a:r>
          </a:p>
          <a:p>
            <a:pPr marL="457200" lvl="0" indent="-311150" algn="l" rtl="0">
              <a:spcBef>
                <a:spcPts val="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hábitats naturales más saludables</a:t>
            </a:r>
          </a:p>
          <a:p>
            <a:pPr marL="457200" lvl="0" indent="-311150" algn="l" rtl="0">
              <a:spcBef>
                <a:spcPts val="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mejorar la asequibilidad y la habitabilidad </a:t>
            </a:r>
          </a:p>
          <a:p>
            <a:pPr marL="457200" lvl="0" indent="-311150" algn="l" rtl="0">
              <a:spcBef>
                <a:spcPts val="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impulsar la economía local y los empleos locales </a:t>
            </a:r>
          </a:p>
          <a:p>
            <a:pPr marL="0" lvl="0" indent="0" algn="r" rtl="0">
              <a:spcBef>
                <a:spcPts val="0"/>
              </a:spcBef>
              <a:spcAft>
                <a:spcPts val="0"/>
              </a:spcAft>
              <a:buNone/>
            </a:pPr>
            <a:endParaRPr lang="es-MX" sz="1300" noProof="0" dirty="0">
              <a:solidFill>
                <a:schemeClr val="dk1"/>
              </a:solidFill>
              <a:latin typeface="Quattrocento Sans"/>
              <a:ea typeface="Quattrocento Sans"/>
              <a:cs typeface="Quattrocento Sans"/>
              <a:sym typeface="Quattrocento Sans"/>
            </a:endParaRPr>
          </a:p>
        </p:txBody>
      </p:sp>
      <p:sp>
        <p:nvSpPr>
          <p:cNvPr id="1047" name="Google Shape;1047;p70"/>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39</a:t>
            </a:fld>
            <a:endParaRPr lang="es-MX" noProof="0" dirty="0"/>
          </a:p>
        </p:txBody>
      </p:sp>
      <p:pic>
        <p:nvPicPr>
          <p:cNvPr id="1048" name="Google Shape;1048;p70"/>
          <p:cNvPicPr preferRelativeResize="0"/>
          <p:nvPr/>
        </p:nvPicPr>
        <p:blipFill rotWithShape="1">
          <a:blip r:embed="rId3">
            <a:alphaModFix/>
          </a:blip>
          <a:srcRect l="9299" t="5060" r="11152" b="12246"/>
          <a:stretch/>
        </p:blipFill>
        <p:spPr>
          <a:xfrm>
            <a:off x="3770825" y="15415"/>
            <a:ext cx="4849624" cy="4536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5"/>
          <p:cNvSpPr/>
          <p:nvPr/>
        </p:nvSpPr>
        <p:spPr>
          <a:xfrm>
            <a:off x="998600" y="1364100"/>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98" name="Google Shape;598;p35"/>
          <p:cNvSpPr/>
          <p:nvPr/>
        </p:nvSpPr>
        <p:spPr>
          <a:xfrm>
            <a:off x="1002938" y="3481399"/>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599" name="Google Shape;599;p35"/>
          <p:cNvSpPr/>
          <p:nvPr/>
        </p:nvSpPr>
        <p:spPr>
          <a:xfrm>
            <a:off x="998608" y="2424175"/>
            <a:ext cx="7135914" cy="918667"/>
          </a:xfrm>
          <a:custGeom>
            <a:avLst/>
            <a:gdLst/>
            <a:ahLst/>
            <a:cxnLst/>
            <a:rect l="l" t="t" r="r" b="b"/>
            <a:pathLst>
              <a:path w="5574933" h="1913890" extrusionOk="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600" name="Google Shape;600;p35"/>
          <p:cNvSpPr txBox="1"/>
          <p:nvPr/>
        </p:nvSpPr>
        <p:spPr>
          <a:xfrm>
            <a:off x="1109925" y="1475450"/>
            <a:ext cx="6630300" cy="7314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Compartir una visión final del Análisis Climático Integral  </a:t>
            </a:r>
          </a:p>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para Nevada (CCAN).</a:t>
            </a:r>
          </a:p>
          <a:p>
            <a:pPr marL="0" marR="0" lvl="0" indent="0" algn="l" rtl="0">
              <a:lnSpc>
                <a:spcPct val="88000"/>
              </a:lnSpc>
              <a:spcBef>
                <a:spcPts val="0"/>
              </a:spcBef>
              <a:spcAft>
                <a:spcPts val="0"/>
              </a:spcAft>
              <a:buNone/>
            </a:pPr>
            <a:endParaRPr lang="es-MX" sz="1800" b="1" noProof="0" dirty="0">
              <a:solidFill>
                <a:srgbClr val="0880AD"/>
              </a:solidFill>
              <a:latin typeface="Quattrocento Sans"/>
              <a:ea typeface="Quattrocento Sans"/>
              <a:cs typeface="Quattrocento Sans"/>
              <a:sym typeface="Quattrocento Sans"/>
            </a:endParaRPr>
          </a:p>
        </p:txBody>
      </p:sp>
      <p:sp>
        <p:nvSpPr>
          <p:cNvPr id="601" name="Google Shape;601;p35"/>
          <p:cNvSpPr/>
          <p:nvPr/>
        </p:nvSpPr>
        <p:spPr>
          <a:xfrm rot="-587529">
            <a:off x="573361" y="462160"/>
            <a:ext cx="159799" cy="128349"/>
          </a:xfrm>
          <a:custGeom>
            <a:avLst/>
            <a:gdLst/>
            <a:ahLst/>
            <a:cxnLst/>
            <a:rect l="l" t="t" r="r" b="b"/>
            <a:pathLst>
              <a:path w="319737" h="256589" extrusionOk="0">
                <a:moveTo>
                  <a:pt x="0" y="0"/>
                </a:moveTo>
                <a:lnTo>
                  <a:pt x="319737" y="0"/>
                </a:lnTo>
                <a:lnTo>
                  <a:pt x="319737" y="256589"/>
                </a:lnTo>
                <a:lnTo>
                  <a:pt x="0" y="256589"/>
                </a:lnTo>
                <a:lnTo>
                  <a:pt x="0" y="0"/>
                </a:lnTo>
                <a:close/>
              </a:path>
            </a:pathLst>
          </a:custGeom>
          <a:blipFill rotWithShape="1">
            <a:blip r:embed="rId3">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s-MX" sz="1400" noProof="0" dirty="0">
              <a:solidFill>
                <a:schemeClr val="dk1"/>
              </a:solidFill>
              <a:latin typeface="Arial"/>
              <a:ea typeface="Arial"/>
              <a:cs typeface="Arial"/>
              <a:sym typeface="Arial"/>
            </a:endParaRPr>
          </a:p>
        </p:txBody>
      </p:sp>
      <p:sp>
        <p:nvSpPr>
          <p:cNvPr id="602" name="Google Shape;602;p35"/>
          <p:cNvSpPr txBox="1"/>
          <p:nvPr/>
        </p:nvSpPr>
        <p:spPr>
          <a:xfrm>
            <a:off x="0" y="348821"/>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Objetivos</a:t>
            </a:r>
          </a:p>
        </p:txBody>
      </p:sp>
      <p:sp>
        <p:nvSpPr>
          <p:cNvPr id="603" name="Google Shape;603;p35"/>
          <p:cNvSpPr txBox="1"/>
          <p:nvPr/>
        </p:nvSpPr>
        <p:spPr>
          <a:xfrm>
            <a:off x="1109925" y="3592925"/>
            <a:ext cx="6630300" cy="4875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Responder a cualquier pregunta o comentario pendiente sobre el CCAN. </a:t>
            </a:r>
          </a:p>
        </p:txBody>
      </p:sp>
      <p:sp>
        <p:nvSpPr>
          <p:cNvPr id="604" name="Google Shape;604;p35"/>
          <p:cNvSpPr txBox="1"/>
          <p:nvPr/>
        </p:nvSpPr>
        <p:spPr>
          <a:xfrm>
            <a:off x="1109925" y="2530700"/>
            <a:ext cx="6630300" cy="487500"/>
          </a:xfrm>
          <a:prstGeom prst="rect">
            <a:avLst/>
          </a:prstGeom>
          <a:noFill/>
          <a:ln>
            <a:noFill/>
          </a:ln>
        </p:spPr>
        <p:txBody>
          <a:bodyPr spcFirstLastPara="1" wrap="square" lIns="0" tIns="0" rIns="0" bIns="0" anchor="t" anchorCtr="0">
            <a:spAutoFit/>
          </a:bodyPr>
          <a:lstStyle/>
          <a:p>
            <a:pPr marL="0" marR="0" lvl="0" indent="0" algn="l" rtl="0">
              <a:lnSpc>
                <a:spcPct val="88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Compartir los comentarios recibidos durante el periodo de comentarios públicos. </a:t>
            </a:r>
          </a:p>
        </p:txBody>
      </p:sp>
      <p:sp>
        <p:nvSpPr>
          <p:cNvPr id="605" name="Google Shape;605;p35"/>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a:t>
            </a:fld>
            <a:endParaRPr lang="es-MX" noProof="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Google Shape;1054;p71"/>
          <p:cNvPicPr preferRelativeResize="0"/>
          <p:nvPr/>
        </p:nvPicPr>
        <p:blipFill rotWithShape="1">
          <a:blip r:embed="rId3">
            <a:alphaModFix/>
          </a:blip>
          <a:srcRect l="7084" t="10563" r="27560" b="13604"/>
          <a:stretch/>
        </p:blipFill>
        <p:spPr>
          <a:xfrm>
            <a:off x="1801850" y="957925"/>
            <a:ext cx="5081851" cy="3496925"/>
          </a:xfrm>
          <a:prstGeom prst="rect">
            <a:avLst/>
          </a:prstGeom>
          <a:noFill/>
          <a:ln>
            <a:noFill/>
          </a:ln>
        </p:spPr>
      </p:pic>
      <p:sp>
        <p:nvSpPr>
          <p:cNvPr id="1055" name="Google Shape;1055;p71"/>
          <p:cNvSpPr txBox="1"/>
          <p:nvPr/>
        </p:nvSpPr>
        <p:spPr>
          <a:xfrm>
            <a:off x="-1" y="674278"/>
            <a:ext cx="9144000" cy="6096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Gasto anual promedio en </a:t>
            </a:r>
            <a:r>
              <a:rPr lang="es-MX" sz="1800" b="1" u="sng" noProof="0" dirty="0">
                <a:solidFill>
                  <a:srgbClr val="4DA4DF"/>
                </a:solidFill>
                <a:latin typeface="Quattrocento Sans"/>
                <a:ea typeface="Quattrocento Sans"/>
                <a:cs typeface="Quattrocento Sans"/>
                <a:sym typeface="Quattrocento Sans"/>
              </a:rPr>
              <a:t>energía estacionaria </a:t>
            </a:r>
            <a:r>
              <a:rPr lang="es-MX" sz="1800" b="1" noProof="0" dirty="0">
                <a:solidFill>
                  <a:srgbClr val="4DA4DF"/>
                </a:solidFill>
                <a:latin typeface="Quattrocento Sans"/>
                <a:ea typeface="Quattrocento Sans"/>
                <a:cs typeface="Quattrocento Sans"/>
                <a:sym typeface="Quattrocento Sans"/>
              </a:rPr>
              <a:t>en cada escenario (2021–2050)</a:t>
            </a:r>
          </a:p>
          <a:p>
            <a:pPr marL="0" marR="0" lvl="0" indent="0" algn="ctr" rtl="0">
              <a:lnSpc>
                <a:spcPct val="73333"/>
              </a:lnSpc>
              <a:spcBef>
                <a:spcPts val="0"/>
              </a:spcBef>
              <a:spcAft>
                <a:spcPts val="0"/>
              </a:spcAft>
              <a:buNone/>
            </a:pPr>
            <a:endParaRPr lang="es-MX" sz="1800" b="1" noProof="0" dirty="0">
              <a:solidFill>
                <a:srgbClr val="4DA4DF"/>
              </a:solidFill>
              <a:latin typeface="Quattrocento Sans"/>
              <a:ea typeface="Quattrocento Sans"/>
              <a:cs typeface="Quattrocento Sans"/>
              <a:sym typeface="Quattrocento Sans"/>
            </a:endParaRPr>
          </a:p>
          <a:p>
            <a:pPr marL="0" marR="0" lvl="0" indent="0" algn="ctr" rtl="0">
              <a:lnSpc>
                <a:spcPct val="73333"/>
              </a:lnSpc>
              <a:spcBef>
                <a:spcPts val="0"/>
              </a:spcBef>
              <a:spcAft>
                <a:spcPts val="0"/>
              </a:spcAft>
              <a:buNone/>
            </a:pPr>
            <a:endParaRPr lang="es-MX" sz="1800" b="1" noProof="0" dirty="0">
              <a:solidFill>
                <a:srgbClr val="4DA4DF"/>
              </a:solidFill>
              <a:latin typeface="Quattrocento Sans"/>
              <a:ea typeface="Quattrocento Sans"/>
              <a:cs typeface="Quattrocento Sans"/>
              <a:sym typeface="Quattrocento Sans"/>
            </a:endParaRPr>
          </a:p>
        </p:txBody>
      </p:sp>
      <p:sp>
        <p:nvSpPr>
          <p:cNvPr id="1056" name="Google Shape;1056;p71"/>
          <p:cNvSpPr txBox="1"/>
          <p:nvPr/>
        </p:nvSpPr>
        <p:spPr>
          <a:xfrm>
            <a:off x="0" y="47298"/>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Gasto de los Hogares</a:t>
            </a:r>
          </a:p>
        </p:txBody>
      </p:sp>
      <p:sp>
        <p:nvSpPr>
          <p:cNvPr id="1057" name="Google Shape;1057;p71"/>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58" name="Google Shape;1058;p71"/>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40</a:t>
            </a:fld>
            <a:endParaRPr lang="es-MX" noProof="0" dirty="0"/>
          </a:p>
        </p:txBody>
      </p:sp>
      <p:sp>
        <p:nvSpPr>
          <p:cNvPr id="1059" name="Google Shape;1059;p71"/>
          <p:cNvSpPr txBox="1"/>
          <p:nvPr/>
        </p:nvSpPr>
        <p:spPr>
          <a:xfrm>
            <a:off x="6376030" y="1372210"/>
            <a:ext cx="13029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MX" sz="1200" noProof="0" dirty="0">
                <a:solidFill>
                  <a:srgbClr val="F0572C"/>
                </a:solidFill>
                <a:latin typeface="Bricolage Grotesque"/>
                <a:ea typeface="Bricolage Grotesque"/>
                <a:cs typeface="Bricolage Grotesque"/>
                <a:sym typeface="Bricolage Grotesque"/>
              </a:rPr>
              <a:t>$2,180 - BAP</a:t>
            </a:r>
          </a:p>
          <a:p>
            <a:pPr marL="0" lvl="0" indent="0" algn="r" rtl="0">
              <a:lnSpc>
                <a:spcPct val="115000"/>
              </a:lnSpc>
              <a:spcBef>
                <a:spcPts val="0"/>
              </a:spcBef>
              <a:spcAft>
                <a:spcPts val="0"/>
              </a:spcAft>
              <a:buNone/>
            </a:pPr>
            <a:endParaRPr lang="es-MX" sz="1200" noProof="0" dirty="0">
              <a:solidFill>
                <a:srgbClr val="A61C00"/>
              </a:solidFill>
              <a:latin typeface="Bricolage Grotesque"/>
              <a:ea typeface="Bricolage Grotesque"/>
              <a:cs typeface="Bricolage Grotesque"/>
              <a:sym typeface="Bricolage Grotesque"/>
            </a:endParaRPr>
          </a:p>
        </p:txBody>
      </p:sp>
      <p:sp>
        <p:nvSpPr>
          <p:cNvPr id="1060" name="Google Shape;1060;p71"/>
          <p:cNvSpPr txBox="1"/>
          <p:nvPr/>
        </p:nvSpPr>
        <p:spPr>
          <a:xfrm>
            <a:off x="6310780" y="2848024"/>
            <a:ext cx="13029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MX" sz="1200" noProof="0" dirty="0">
                <a:solidFill>
                  <a:srgbClr val="F4CB3D"/>
                </a:solidFill>
                <a:latin typeface="Bricolage Grotesque"/>
                <a:ea typeface="Bricolage Grotesque"/>
                <a:cs typeface="Bricolage Grotesque"/>
                <a:sym typeface="Bricolage Grotesque"/>
              </a:rPr>
              <a:t>$690 - MF</a:t>
            </a:r>
          </a:p>
          <a:p>
            <a:pPr marL="0" lvl="0" indent="0" algn="r" rtl="0">
              <a:lnSpc>
                <a:spcPct val="115000"/>
              </a:lnSpc>
              <a:spcBef>
                <a:spcPts val="0"/>
              </a:spcBef>
              <a:spcAft>
                <a:spcPts val="0"/>
              </a:spcAft>
              <a:buNone/>
            </a:pPr>
            <a:endParaRPr lang="es-MX" sz="1200" noProof="0" dirty="0">
              <a:solidFill>
                <a:srgbClr val="4DA4DF"/>
              </a:solidFill>
              <a:latin typeface="Bricolage Grotesque"/>
              <a:ea typeface="Bricolage Grotesque"/>
              <a:cs typeface="Bricolage Grotesque"/>
              <a:sym typeface="Bricolage Grotesque"/>
            </a:endParaRPr>
          </a:p>
        </p:txBody>
      </p:sp>
      <p:sp>
        <p:nvSpPr>
          <p:cNvPr id="1061" name="Google Shape;1061;p71"/>
          <p:cNvSpPr txBox="1"/>
          <p:nvPr/>
        </p:nvSpPr>
        <p:spPr>
          <a:xfrm>
            <a:off x="6376030" y="3055792"/>
            <a:ext cx="1172400" cy="3693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s-MX" sz="1200" noProof="0" dirty="0">
                <a:solidFill>
                  <a:srgbClr val="3BB54A"/>
                </a:solidFill>
                <a:latin typeface="Bricolage Grotesque"/>
                <a:ea typeface="Bricolage Grotesque"/>
                <a:cs typeface="Bricolage Grotesque"/>
                <a:sym typeface="Bricolage Grotesque"/>
              </a:rPr>
              <a:t>$450 - LC</a:t>
            </a:r>
          </a:p>
        </p:txBody>
      </p:sp>
      <p:sp>
        <p:nvSpPr>
          <p:cNvPr id="1062" name="Google Shape;1062;p71"/>
          <p:cNvSpPr txBox="1"/>
          <p:nvPr/>
        </p:nvSpPr>
        <p:spPr>
          <a:xfrm>
            <a:off x="6410450" y="3271198"/>
            <a:ext cx="1172400" cy="58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s-MX" sz="1200" noProof="0" dirty="0">
                <a:solidFill>
                  <a:srgbClr val="054F7C"/>
                </a:solidFill>
                <a:latin typeface="Bricolage Grotesque"/>
                <a:ea typeface="Bricolage Grotesque"/>
                <a:cs typeface="Bricolage Grotesque"/>
                <a:sym typeface="Bricolage Grotesque"/>
              </a:rPr>
              <a:t>$340 - CD</a:t>
            </a:r>
          </a:p>
          <a:p>
            <a:pPr marL="0" lvl="0" indent="0" algn="r" rtl="0">
              <a:lnSpc>
                <a:spcPct val="115000"/>
              </a:lnSpc>
              <a:spcBef>
                <a:spcPts val="0"/>
              </a:spcBef>
              <a:spcAft>
                <a:spcPts val="0"/>
              </a:spcAft>
              <a:buNone/>
            </a:pPr>
            <a:endParaRPr lang="es-MX" sz="1200" noProof="0" dirty="0">
              <a:solidFill>
                <a:schemeClr val="dk1"/>
              </a:solidFill>
              <a:latin typeface="Bricolage Grotesque"/>
              <a:ea typeface="Bricolage Grotesque"/>
              <a:cs typeface="Bricolage Grotesque"/>
              <a:sym typeface="Bricolage Grotesque"/>
            </a:endParaRPr>
          </a:p>
        </p:txBody>
      </p:sp>
      <p:sp>
        <p:nvSpPr>
          <p:cNvPr id="1063" name="Google Shape;1063;p71"/>
          <p:cNvSpPr txBox="1"/>
          <p:nvPr/>
        </p:nvSpPr>
        <p:spPr>
          <a:xfrm>
            <a:off x="2588137" y="957925"/>
            <a:ext cx="8073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MX" sz="1200" noProof="0" dirty="0">
                <a:solidFill>
                  <a:srgbClr val="F0572C"/>
                </a:solidFill>
                <a:latin typeface="Bricolage Grotesque"/>
                <a:ea typeface="Bricolage Grotesque"/>
                <a:cs typeface="Bricolage Grotesque"/>
                <a:sym typeface="Bricolage Grotesque"/>
              </a:rPr>
              <a:t>$2,450</a:t>
            </a:r>
          </a:p>
          <a:p>
            <a:pPr marL="0" lvl="0" indent="0" algn="r" rtl="0">
              <a:lnSpc>
                <a:spcPct val="115000"/>
              </a:lnSpc>
              <a:spcBef>
                <a:spcPts val="0"/>
              </a:spcBef>
              <a:spcAft>
                <a:spcPts val="0"/>
              </a:spcAft>
              <a:buNone/>
            </a:pPr>
            <a:endParaRPr lang="es-MX" sz="1200" noProof="0" dirty="0">
              <a:solidFill>
                <a:srgbClr val="A61C00"/>
              </a:solidFill>
              <a:latin typeface="Bricolage Grotesque"/>
              <a:ea typeface="Bricolage Grotesque"/>
              <a:cs typeface="Bricolage Grotesque"/>
              <a:sym typeface="Bricolage Grotesque"/>
            </a:endParaRPr>
          </a:p>
        </p:txBody>
      </p:sp>
      <p:sp>
        <p:nvSpPr>
          <p:cNvPr id="1064" name="Google Shape;1064;p71"/>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40</a:t>
            </a:fld>
            <a:endParaRPr lang="es-MX" noProof="0" dirty="0"/>
          </a:p>
        </p:txBody>
      </p:sp>
      <p:pic>
        <p:nvPicPr>
          <p:cNvPr id="1065" name="Google Shape;1065;p71"/>
          <p:cNvPicPr preferRelativeResize="0"/>
          <p:nvPr/>
        </p:nvPicPr>
        <p:blipFill rotWithShape="1">
          <a:blip r:embed="rId3">
            <a:alphaModFix/>
          </a:blip>
          <a:srcRect l="71934" t="16226" r="15317" b="61435"/>
          <a:stretch/>
        </p:blipFill>
        <p:spPr>
          <a:xfrm>
            <a:off x="6713400" y="1810550"/>
            <a:ext cx="991224" cy="1030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72"/>
          <p:cNvPicPr preferRelativeResize="0"/>
          <p:nvPr/>
        </p:nvPicPr>
        <p:blipFill rotWithShape="1">
          <a:blip r:embed="rId3">
            <a:alphaModFix/>
          </a:blip>
          <a:srcRect l="6668" t="14333" r="26651" b="10855"/>
          <a:stretch/>
        </p:blipFill>
        <p:spPr>
          <a:xfrm>
            <a:off x="1701367" y="893063"/>
            <a:ext cx="5448850" cy="3612850"/>
          </a:xfrm>
          <a:prstGeom prst="rect">
            <a:avLst/>
          </a:prstGeom>
          <a:noFill/>
          <a:ln>
            <a:noFill/>
          </a:ln>
        </p:spPr>
      </p:pic>
      <p:sp>
        <p:nvSpPr>
          <p:cNvPr id="1072" name="Google Shape;1072;p72"/>
          <p:cNvSpPr txBox="1"/>
          <p:nvPr/>
        </p:nvSpPr>
        <p:spPr>
          <a:xfrm>
            <a:off x="-1" y="674278"/>
            <a:ext cx="9144000" cy="6096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Gasto anual promedio en </a:t>
            </a:r>
            <a:r>
              <a:rPr lang="es-MX" sz="1800" b="1" u="sng" noProof="0" dirty="0">
                <a:solidFill>
                  <a:srgbClr val="4DA4DF"/>
                </a:solidFill>
                <a:latin typeface="Quattrocento Sans"/>
                <a:ea typeface="Quattrocento Sans"/>
                <a:cs typeface="Quattrocento Sans"/>
                <a:sym typeface="Quattrocento Sans"/>
              </a:rPr>
              <a:t>energía para transporte</a:t>
            </a:r>
            <a:r>
              <a:rPr lang="es-MX" sz="1800" b="1" noProof="0" dirty="0">
                <a:solidFill>
                  <a:srgbClr val="4DA4DF"/>
                </a:solidFill>
                <a:latin typeface="Quattrocento Sans"/>
                <a:ea typeface="Quattrocento Sans"/>
                <a:cs typeface="Quattrocento Sans"/>
                <a:sym typeface="Quattrocento Sans"/>
              </a:rPr>
              <a:t> en cada escenario (2021–2050)</a:t>
            </a:r>
          </a:p>
          <a:p>
            <a:pPr marL="0" marR="0" lvl="0" indent="0" algn="ctr" rtl="0">
              <a:lnSpc>
                <a:spcPct val="73333"/>
              </a:lnSpc>
              <a:spcBef>
                <a:spcPts val="0"/>
              </a:spcBef>
              <a:spcAft>
                <a:spcPts val="0"/>
              </a:spcAft>
              <a:buNone/>
            </a:pPr>
            <a:endParaRPr lang="es-MX" sz="1800" b="1" noProof="0" dirty="0">
              <a:solidFill>
                <a:srgbClr val="4DA4DF"/>
              </a:solidFill>
              <a:latin typeface="Quattrocento Sans"/>
              <a:ea typeface="Quattrocento Sans"/>
              <a:cs typeface="Quattrocento Sans"/>
              <a:sym typeface="Quattrocento Sans"/>
            </a:endParaRPr>
          </a:p>
          <a:p>
            <a:pPr marL="0" marR="0" lvl="0" indent="0" algn="ctr" rtl="0">
              <a:lnSpc>
                <a:spcPct val="73333"/>
              </a:lnSpc>
              <a:spcBef>
                <a:spcPts val="0"/>
              </a:spcBef>
              <a:spcAft>
                <a:spcPts val="0"/>
              </a:spcAft>
              <a:buNone/>
            </a:pPr>
            <a:endParaRPr lang="es-MX" sz="1800" b="1" noProof="0" dirty="0">
              <a:solidFill>
                <a:srgbClr val="4DA4DF"/>
              </a:solidFill>
              <a:latin typeface="Quattrocento Sans"/>
              <a:ea typeface="Quattrocento Sans"/>
              <a:cs typeface="Quattrocento Sans"/>
              <a:sym typeface="Quattrocento Sans"/>
            </a:endParaRPr>
          </a:p>
        </p:txBody>
      </p:sp>
      <p:sp>
        <p:nvSpPr>
          <p:cNvPr id="1073" name="Google Shape;1073;p72"/>
          <p:cNvSpPr txBox="1"/>
          <p:nvPr/>
        </p:nvSpPr>
        <p:spPr>
          <a:xfrm>
            <a:off x="0" y="47298"/>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Gasto de los Hogares</a:t>
            </a:r>
          </a:p>
        </p:txBody>
      </p:sp>
      <p:sp>
        <p:nvSpPr>
          <p:cNvPr id="1074" name="Google Shape;1074;p72"/>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75" name="Google Shape;1075;p72"/>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41</a:t>
            </a:fld>
            <a:endParaRPr lang="es-MX" noProof="0" dirty="0"/>
          </a:p>
        </p:txBody>
      </p:sp>
      <p:sp>
        <p:nvSpPr>
          <p:cNvPr id="1076" name="Google Shape;1076;p72"/>
          <p:cNvSpPr txBox="1"/>
          <p:nvPr/>
        </p:nvSpPr>
        <p:spPr>
          <a:xfrm>
            <a:off x="6956903" y="2704247"/>
            <a:ext cx="9828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MX" sz="1100" noProof="0" dirty="0">
                <a:solidFill>
                  <a:srgbClr val="F0572C"/>
                </a:solidFill>
                <a:latin typeface="Bricolage Grotesque"/>
                <a:ea typeface="Bricolage Grotesque"/>
                <a:cs typeface="Bricolage Grotesque"/>
                <a:sym typeface="Bricolage Grotesque"/>
              </a:rPr>
              <a:t>$1,620 - BAP</a:t>
            </a:r>
          </a:p>
          <a:p>
            <a:pPr marL="0" lvl="0" indent="0" algn="r" rtl="0">
              <a:lnSpc>
                <a:spcPct val="115000"/>
              </a:lnSpc>
              <a:spcBef>
                <a:spcPts val="0"/>
              </a:spcBef>
              <a:spcAft>
                <a:spcPts val="0"/>
              </a:spcAft>
              <a:buClr>
                <a:schemeClr val="dk1"/>
              </a:buClr>
              <a:buSzPts val="1100"/>
              <a:buFont typeface="Arial"/>
              <a:buNone/>
            </a:pPr>
            <a:endParaRPr lang="es-MX" sz="1100" noProof="0" dirty="0">
              <a:solidFill>
                <a:srgbClr val="A61C00"/>
              </a:solidFill>
              <a:latin typeface="Bricolage Grotesque"/>
              <a:ea typeface="Bricolage Grotesque"/>
              <a:cs typeface="Bricolage Grotesque"/>
              <a:sym typeface="Bricolage Grotesque"/>
            </a:endParaRPr>
          </a:p>
        </p:txBody>
      </p:sp>
      <p:sp>
        <p:nvSpPr>
          <p:cNvPr id="1077" name="Google Shape;1077;p72"/>
          <p:cNvSpPr txBox="1"/>
          <p:nvPr/>
        </p:nvSpPr>
        <p:spPr>
          <a:xfrm>
            <a:off x="6985891" y="2882035"/>
            <a:ext cx="9351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s-MX" sz="1100" noProof="0" dirty="0">
                <a:solidFill>
                  <a:srgbClr val="F4CB3D"/>
                </a:solidFill>
                <a:latin typeface="Bricolage Grotesque"/>
                <a:ea typeface="Bricolage Grotesque"/>
                <a:cs typeface="Bricolage Grotesque"/>
                <a:sym typeface="Bricolage Grotesque"/>
              </a:rPr>
              <a:t>$1,400 - MF</a:t>
            </a:r>
          </a:p>
          <a:p>
            <a:pPr marL="0" lvl="0" indent="0" algn="r" rtl="0">
              <a:lnSpc>
                <a:spcPct val="115000"/>
              </a:lnSpc>
              <a:spcBef>
                <a:spcPts val="0"/>
              </a:spcBef>
              <a:spcAft>
                <a:spcPts val="0"/>
              </a:spcAft>
              <a:buNone/>
            </a:pPr>
            <a:endParaRPr lang="es-MX" sz="1100" noProof="0" dirty="0">
              <a:solidFill>
                <a:srgbClr val="4DA4DF"/>
              </a:solidFill>
              <a:latin typeface="Bricolage Grotesque"/>
              <a:ea typeface="Bricolage Grotesque"/>
              <a:cs typeface="Bricolage Grotesque"/>
              <a:sym typeface="Bricolage Grotesque"/>
            </a:endParaRPr>
          </a:p>
        </p:txBody>
      </p:sp>
      <p:sp>
        <p:nvSpPr>
          <p:cNvPr id="1078" name="Google Shape;1078;p72"/>
          <p:cNvSpPr txBox="1"/>
          <p:nvPr/>
        </p:nvSpPr>
        <p:spPr>
          <a:xfrm>
            <a:off x="6811215" y="3062585"/>
            <a:ext cx="10995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s-MX" sz="1100" noProof="0" dirty="0">
                <a:solidFill>
                  <a:srgbClr val="3BB54A"/>
                </a:solidFill>
                <a:latin typeface="Bricolage Grotesque"/>
                <a:ea typeface="Bricolage Grotesque"/>
                <a:cs typeface="Bricolage Grotesque"/>
                <a:sym typeface="Bricolage Grotesque"/>
              </a:rPr>
              <a:t>$1,250 - LC</a:t>
            </a:r>
          </a:p>
        </p:txBody>
      </p:sp>
      <p:sp>
        <p:nvSpPr>
          <p:cNvPr id="1079" name="Google Shape;1079;p72"/>
          <p:cNvSpPr txBox="1"/>
          <p:nvPr/>
        </p:nvSpPr>
        <p:spPr>
          <a:xfrm>
            <a:off x="6737115" y="3242441"/>
            <a:ext cx="11736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s-MX" sz="1100" noProof="0" dirty="0">
                <a:solidFill>
                  <a:srgbClr val="054F7C"/>
                </a:solidFill>
                <a:latin typeface="Bricolage Grotesque"/>
                <a:ea typeface="Bricolage Grotesque"/>
                <a:cs typeface="Bricolage Grotesque"/>
                <a:sym typeface="Bricolage Grotesque"/>
              </a:rPr>
              <a:t>$1,240 - CD</a:t>
            </a:r>
          </a:p>
        </p:txBody>
      </p:sp>
      <p:sp>
        <p:nvSpPr>
          <p:cNvPr id="1080" name="Google Shape;1080;p72"/>
          <p:cNvSpPr txBox="1"/>
          <p:nvPr/>
        </p:nvSpPr>
        <p:spPr>
          <a:xfrm>
            <a:off x="2692779" y="1035168"/>
            <a:ext cx="646800" cy="223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MX" sz="1100" noProof="0" dirty="0">
                <a:solidFill>
                  <a:srgbClr val="F0572C"/>
                </a:solidFill>
                <a:latin typeface="Bricolage Grotesque"/>
                <a:ea typeface="Bricolage Grotesque"/>
                <a:cs typeface="Bricolage Grotesque"/>
                <a:sym typeface="Bricolage Grotesque"/>
              </a:rPr>
              <a:t>$4,500</a:t>
            </a:r>
          </a:p>
          <a:p>
            <a:pPr marL="0" lvl="0" indent="0" algn="r" rtl="0">
              <a:lnSpc>
                <a:spcPct val="115000"/>
              </a:lnSpc>
              <a:spcBef>
                <a:spcPts val="0"/>
              </a:spcBef>
              <a:spcAft>
                <a:spcPts val="0"/>
              </a:spcAft>
              <a:buNone/>
            </a:pPr>
            <a:endParaRPr lang="es-MX" sz="1100" noProof="0" dirty="0">
              <a:solidFill>
                <a:srgbClr val="A61C00"/>
              </a:solidFill>
              <a:latin typeface="Bricolage Grotesque"/>
              <a:ea typeface="Bricolage Grotesque"/>
              <a:cs typeface="Bricolage Grotesque"/>
              <a:sym typeface="Bricolage Grotesque"/>
            </a:endParaRPr>
          </a:p>
        </p:txBody>
      </p:sp>
      <p:sp>
        <p:nvSpPr>
          <p:cNvPr id="1081" name="Google Shape;1081;p72"/>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41</a:t>
            </a:fld>
            <a:endParaRPr lang="es-MX" noProof="0" dirty="0"/>
          </a:p>
        </p:txBody>
      </p:sp>
      <p:pic>
        <p:nvPicPr>
          <p:cNvPr id="1082" name="Google Shape;1082;p72"/>
          <p:cNvPicPr preferRelativeResize="0"/>
          <p:nvPr/>
        </p:nvPicPr>
        <p:blipFill rotWithShape="1">
          <a:blip r:embed="rId3">
            <a:alphaModFix/>
          </a:blip>
          <a:srcRect l="73303" t="22352" r="14303" b="56857"/>
          <a:stretch/>
        </p:blipFill>
        <p:spPr>
          <a:xfrm>
            <a:off x="7078950" y="1087600"/>
            <a:ext cx="891749" cy="884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73"/>
          <p:cNvSpPr txBox="1"/>
          <p:nvPr/>
        </p:nvSpPr>
        <p:spPr>
          <a:xfrm>
            <a:off x="308300" y="63025"/>
            <a:ext cx="8835600" cy="500906"/>
          </a:xfrm>
          <a:prstGeom prst="rect">
            <a:avLst/>
          </a:prstGeom>
          <a:noFill/>
          <a:ln>
            <a:noFill/>
          </a:ln>
        </p:spPr>
        <p:txBody>
          <a:bodyPr spcFirstLastPara="1" wrap="square" lIns="0" tIns="0" rIns="0" bIns="0" anchor="t" anchorCtr="0">
            <a:spAutoFit/>
          </a:bodyPr>
          <a:lstStyle/>
          <a:p>
            <a:pPr marL="0" marR="0" lvl="0" indent="0" algn="l" rtl="0">
              <a:lnSpc>
                <a:spcPct val="92592"/>
              </a:lnSpc>
              <a:spcBef>
                <a:spcPts val="0"/>
              </a:spcBef>
              <a:spcAft>
                <a:spcPts val="0"/>
              </a:spcAft>
              <a:buNone/>
            </a:pPr>
            <a:r>
              <a:rPr lang="es-MX" sz="3500" b="1" noProof="0" dirty="0">
                <a:solidFill>
                  <a:srgbClr val="326297"/>
                </a:solidFill>
                <a:latin typeface="Quattrocento Sans"/>
                <a:ea typeface="Quattrocento Sans"/>
                <a:cs typeface="Quattrocento Sans"/>
                <a:sym typeface="Quattrocento Sans"/>
              </a:rPr>
              <a:t>Impactos en el Empleo</a:t>
            </a:r>
          </a:p>
        </p:txBody>
      </p:sp>
      <p:sp>
        <p:nvSpPr>
          <p:cNvPr id="1089" name="Google Shape;1089;p73"/>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090" name="Google Shape;1090;p73"/>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42</a:t>
            </a:fld>
            <a:endParaRPr lang="es-MX" noProof="0" dirty="0"/>
          </a:p>
        </p:txBody>
      </p:sp>
      <p:sp>
        <p:nvSpPr>
          <p:cNvPr id="1091" name="Google Shape;1091;p73"/>
          <p:cNvSpPr txBox="1"/>
          <p:nvPr/>
        </p:nvSpPr>
        <p:spPr>
          <a:xfrm>
            <a:off x="3238525" y="5647595"/>
            <a:ext cx="894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sz="1000" noProof="0" dirty="0">
                <a:solidFill>
                  <a:schemeClr val="dk1"/>
                </a:solidFill>
                <a:latin typeface="Quattrocento Sans"/>
                <a:ea typeface="Quattrocento Sans"/>
                <a:cs typeface="Quattrocento Sans"/>
                <a:sym typeface="Quattrocento Sans"/>
              </a:rPr>
              <a:t>Debido a limitaciones de datos, no se dieron estimados para “Desviar y reutilizar residuos” ni para “Aprovechar el gas de relleno sanitario </a:t>
            </a:r>
          </a:p>
          <a:p>
            <a:pPr marL="0" lvl="0" indent="0" algn="l" rtl="0">
              <a:spcBef>
                <a:spcPts val="0"/>
              </a:spcBef>
              <a:spcAft>
                <a:spcPts val="0"/>
              </a:spcAft>
              <a:buNone/>
            </a:pPr>
            <a:endParaRPr lang="es-MX" sz="1000" noProof="0" dirty="0">
              <a:solidFill>
                <a:schemeClr val="dk1"/>
              </a:solidFill>
            </a:endParaRPr>
          </a:p>
        </p:txBody>
      </p:sp>
      <p:sp>
        <p:nvSpPr>
          <p:cNvPr id="1092" name="Google Shape;1092;p73"/>
          <p:cNvSpPr txBox="1"/>
          <p:nvPr/>
        </p:nvSpPr>
        <p:spPr>
          <a:xfrm>
            <a:off x="308200" y="563931"/>
            <a:ext cx="4638300" cy="341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600"/>
              </a:spcBef>
              <a:spcAft>
                <a:spcPts val="0"/>
              </a:spcAft>
              <a:buNone/>
            </a:pPr>
            <a:r>
              <a:rPr lang="es-MX" sz="1300" noProof="0" dirty="0">
                <a:solidFill>
                  <a:schemeClr val="dk1"/>
                </a:solidFill>
                <a:latin typeface="Quattrocento Sans"/>
                <a:ea typeface="Quattrocento Sans"/>
                <a:cs typeface="Quattrocento Sans"/>
                <a:sym typeface="Quattrocento Sans"/>
              </a:rPr>
              <a:t>Se calcularon los años promedio anuales de empleo, en comparación con el escenario Business-as-Planned, en cada escenario:</a:t>
            </a:r>
          </a:p>
          <a:p>
            <a:pPr marL="457200" lvl="0" indent="-311150" algn="l" rtl="0">
              <a:lnSpc>
                <a:spcPct val="120000"/>
              </a:lnSpc>
              <a:spcBef>
                <a:spcPts val="100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En el </a:t>
            </a:r>
            <a:r>
              <a:rPr lang="es-MX" sz="1300" b="1" noProof="0" dirty="0">
                <a:solidFill>
                  <a:schemeClr val="dk1"/>
                </a:solidFill>
                <a:latin typeface="Quattrocento Sans"/>
                <a:ea typeface="Quattrocento Sans"/>
                <a:cs typeface="Quattrocento Sans"/>
                <a:sym typeface="Quattrocento Sans"/>
              </a:rPr>
              <a:t>Escenario de Bajo Carbono</a:t>
            </a:r>
            <a:r>
              <a:rPr lang="es-MX" sz="1300" noProof="0" dirty="0">
                <a:solidFill>
                  <a:schemeClr val="dk1"/>
                </a:solidFill>
                <a:latin typeface="Quattrocento Sans"/>
                <a:ea typeface="Quattrocento Sans"/>
                <a:cs typeface="Quattrocento Sans"/>
                <a:sym typeface="Quattrocento Sans"/>
              </a:rPr>
              <a:t>, se proyectan 19,000 empleos por año entre 2026 y 2050, la mayor cantidad entre los tres escenarios.</a:t>
            </a:r>
          </a:p>
          <a:p>
            <a:pPr marL="457200" lvl="0" indent="-311150" algn="l" rtl="0">
              <a:lnSpc>
                <a:spcPct val="120000"/>
              </a:lnSpc>
              <a:spcBef>
                <a:spcPts val="1000"/>
              </a:spcBef>
              <a:spcAft>
                <a:spcPts val="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En los escenarios LC y MF, la mayoría de los empleos recaen en el Área de Oportunidad: </a:t>
            </a:r>
            <a:r>
              <a:rPr lang="es-MX" sz="1300" u="sng" noProof="0" dirty="0">
                <a:solidFill>
                  <a:schemeClr val="dk1"/>
                </a:solidFill>
                <a:latin typeface="Quattrocento Sans"/>
                <a:ea typeface="Quattrocento Sans"/>
                <a:cs typeface="Quattrocento Sans"/>
                <a:sym typeface="Quattrocento Sans"/>
              </a:rPr>
              <a:t>Transformar Edificaciones Existentes</a:t>
            </a:r>
            <a:r>
              <a:rPr lang="es-MX" sz="1300" noProof="0" dirty="0">
                <a:solidFill>
                  <a:schemeClr val="dk1"/>
                </a:solidFill>
                <a:latin typeface="Quattrocento Sans"/>
                <a:ea typeface="Quattrocento Sans"/>
                <a:cs typeface="Quattrocento Sans"/>
                <a:sym typeface="Quattrocento Sans"/>
              </a:rPr>
              <a:t>, seguida por el Área de Oportunidad: </a:t>
            </a:r>
            <a:r>
              <a:rPr lang="es-MX" sz="1300" u="sng" noProof="0" dirty="0">
                <a:solidFill>
                  <a:schemeClr val="dk1"/>
                </a:solidFill>
                <a:latin typeface="Quattrocento Sans"/>
                <a:ea typeface="Quattrocento Sans"/>
                <a:cs typeface="Quattrocento Sans"/>
                <a:sym typeface="Quattrocento Sans"/>
              </a:rPr>
              <a:t>Descarbonizar la industria </a:t>
            </a:r>
          </a:p>
          <a:p>
            <a:pPr marL="457200" lvl="0" indent="-311150" algn="l" rtl="0">
              <a:lnSpc>
                <a:spcPct val="120000"/>
              </a:lnSpc>
              <a:spcBef>
                <a:spcPts val="1000"/>
              </a:spcBef>
              <a:spcAft>
                <a:spcPts val="1000"/>
              </a:spcAft>
              <a:buClr>
                <a:schemeClr val="dk1"/>
              </a:buClr>
              <a:buSzPts val="1300"/>
              <a:buFont typeface="Quattrocento Sans"/>
              <a:buChar char="●"/>
            </a:pPr>
            <a:r>
              <a:rPr lang="es-MX" sz="1300" noProof="0" dirty="0">
                <a:solidFill>
                  <a:schemeClr val="dk1"/>
                </a:solidFill>
                <a:latin typeface="Quattrocento Sans"/>
                <a:ea typeface="Quattrocento Sans"/>
                <a:cs typeface="Quattrocento Sans"/>
                <a:sym typeface="Quattrocento Sans"/>
              </a:rPr>
              <a:t> En el </a:t>
            </a:r>
            <a:r>
              <a:rPr lang="es-MX" sz="1300" b="1" noProof="0" dirty="0">
                <a:solidFill>
                  <a:schemeClr val="dk1"/>
                </a:solidFill>
                <a:latin typeface="Quattrocento Sans"/>
                <a:ea typeface="Quattrocento Sans"/>
                <a:cs typeface="Quattrocento Sans"/>
                <a:sym typeface="Quattrocento Sans"/>
              </a:rPr>
              <a:t>Escenario Impulsado por la Comunidad: </a:t>
            </a:r>
            <a:r>
              <a:rPr lang="es-MX" sz="1300" noProof="0" dirty="0">
                <a:solidFill>
                  <a:schemeClr val="dk1"/>
                </a:solidFill>
                <a:latin typeface="Quattrocento Sans"/>
                <a:ea typeface="Quattrocento Sans"/>
                <a:cs typeface="Quattrocento Sans"/>
                <a:sym typeface="Quattrocento Sans"/>
              </a:rPr>
              <a:t>Las Áreas de Oportunidad </a:t>
            </a:r>
            <a:r>
              <a:rPr lang="es-MX" sz="1300" u="sng" noProof="0" dirty="0">
                <a:solidFill>
                  <a:schemeClr val="dk1"/>
                </a:solidFill>
                <a:latin typeface="Quattrocento Sans"/>
                <a:ea typeface="Quattrocento Sans"/>
                <a:cs typeface="Quattrocento Sans"/>
                <a:sym typeface="Quattrocento Sans"/>
              </a:rPr>
              <a:t>Abastecer a Nevada con energía limpia</a:t>
            </a:r>
            <a:r>
              <a:rPr lang="es-MX" sz="1300" noProof="0" dirty="0">
                <a:solidFill>
                  <a:schemeClr val="dk1"/>
                </a:solidFill>
                <a:latin typeface="Quattrocento Sans"/>
                <a:ea typeface="Quattrocento Sans"/>
                <a:cs typeface="Quattrocento Sans"/>
                <a:sym typeface="Quattrocento Sans"/>
              </a:rPr>
              <a:t> y </a:t>
            </a:r>
            <a:r>
              <a:rPr lang="es-MX" sz="1300" u="sng" noProof="0" dirty="0">
                <a:solidFill>
                  <a:schemeClr val="dk1"/>
                </a:solidFill>
                <a:latin typeface="Quattrocento Sans"/>
                <a:ea typeface="Quattrocento Sans"/>
                <a:cs typeface="Quattrocento Sans"/>
                <a:sym typeface="Quattrocento Sans"/>
              </a:rPr>
              <a:t>Moverse mediante transporte activo y público</a:t>
            </a:r>
            <a:r>
              <a:rPr lang="es-MX" sz="1300" noProof="0" dirty="0">
                <a:solidFill>
                  <a:schemeClr val="dk1"/>
                </a:solidFill>
                <a:latin typeface="Quattrocento Sans"/>
                <a:ea typeface="Quattrocento Sans"/>
                <a:cs typeface="Quattrocento Sans"/>
                <a:sym typeface="Quattrocento Sans"/>
              </a:rPr>
              <a:t> generarán la mayor cantidad de empleos. </a:t>
            </a:r>
          </a:p>
        </p:txBody>
      </p:sp>
      <p:pic>
        <p:nvPicPr>
          <p:cNvPr id="1093" name="Google Shape;1093;p73" title="Construction Academic and Housing 2020_1_Nevada State University Flickr.jpg"/>
          <p:cNvPicPr preferRelativeResize="0"/>
          <p:nvPr/>
        </p:nvPicPr>
        <p:blipFill rotWithShape="1">
          <a:blip r:embed="rId3">
            <a:alphaModFix/>
          </a:blip>
          <a:srcRect l="2623" t="11824" r="47694"/>
          <a:stretch/>
        </p:blipFill>
        <p:spPr>
          <a:xfrm>
            <a:off x="5264525" y="9487"/>
            <a:ext cx="3879475" cy="4535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74"/>
          <p:cNvSpPr txBox="1"/>
          <p:nvPr/>
        </p:nvSpPr>
        <p:spPr>
          <a:xfrm>
            <a:off x="2955900" y="784480"/>
            <a:ext cx="3232200" cy="4065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Comparación de Escenarios</a:t>
            </a:r>
          </a:p>
          <a:p>
            <a:pPr marL="0" marR="0" lvl="0" indent="0" algn="l" rtl="0">
              <a:lnSpc>
                <a:spcPct val="73333"/>
              </a:lnSpc>
              <a:spcBef>
                <a:spcPts val="0"/>
              </a:spcBef>
              <a:spcAft>
                <a:spcPts val="0"/>
              </a:spcAft>
              <a:buNone/>
            </a:pPr>
            <a:endParaRPr lang="es-MX" sz="1800" b="1" noProof="0" dirty="0">
              <a:solidFill>
                <a:srgbClr val="4DA4DF"/>
              </a:solidFill>
              <a:latin typeface="Quattrocento Sans"/>
              <a:ea typeface="Quattrocento Sans"/>
              <a:cs typeface="Quattrocento Sans"/>
              <a:sym typeface="Quattrocento Sans"/>
            </a:endParaRPr>
          </a:p>
        </p:txBody>
      </p:sp>
      <p:sp>
        <p:nvSpPr>
          <p:cNvPr id="1100" name="Google Shape;1100;p74"/>
          <p:cNvSpPr txBox="1"/>
          <p:nvPr/>
        </p:nvSpPr>
        <p:spPr>
          <a:xfrm>
            <a:off x="621150" y="189975"/>
            <a:ext cx="7901700" cy="429348"/>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3000" b="1" noProof="0" dirty="0">
                <a:solidFill>
                  <a:srgbClr val="326297"/>
                </a:solidFill>
                <a:latin typeface="Quattrocento Sans"/>
                <a:ea typeface="Quattrocento Sans"/>
                <a:cs typeface="Quattrocento Sans"/>
                <a:sym typeface="Quattrocento Sans"/>
              </a:rPr>
              <a:t>Reducciones de Contaminantes Secundarios</a:t>
            </a:r>
          </a:p>
        </p:txBody>
      </p:sp>
      <p:sp>
        <p:nvSpPr>
          <p:cNvPr id="1101" name="Google Shape;1101;p74"/>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1102" name="Google Shape;1102;p74"/>
          <p:cNvSpPr txBox="1">
            <a:spLocks noGrp="1"/>
          </p:cNvSpPr>
          <p:nvPr>
            <p:ph type="sldNum" idx="12"/>
          </p:nvPr>
        </p:nvSpPr>
        <p:spPr>
          <a:xfrm>
            <a:off x="4914900" y="3575449"/>
            <a:ext cx="16002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43</a:t>
            </a:fld>
            <a:endParaRPr lang="es-MX" noProof="0" dirty="0"/>
          </a:p>
        </p:txBody>
      </p:sp>
      <p:sp>
        <p:nvSpPr>
          <p:cNvPr id="1103" name="Google Shape;1103;p74"/>
          <p:cNvSpPr txBox="1"/>
          <p:nvPr/>
        </p:nvSpPr>
        <p:spPr>
          <a:xfrm>
            <a:off x="262587" y="4158434"/>
            <a:ext cx="6870300" cy="223200"/>
          </a:xfrm>
          <a:prstGeom prst="rect">
            <a:avLst/>
          </a:prstGeom>
          <a:noFill/>
          <a:ln>
            <a:noFill/>
          </a:ln>
        </p:spPr>
        <p:txBody>
          <a:bodyPr spcFirstLastPara="1" wrap="square" lIns="68575" tIns="34275" rIns="68575" bIns="34275" anchor="t" anchorCtr="0">
            <a:spAutoFit/>
          </a:bodyPr>
          <a:lstStyle/>
          <a:p>
            <a:pPr marL="0" lvl="0" indent="0" algn="l" rtl="0">
              <a:lnSpc>
                <a:spcPct val="83333"/>
              </a:lnSpc>
              <a:spcBef>
                <a:spcPts val="900"/>
              </a:spcBef>
              <a:spcAft>
                <a:spcPts val="0"/>
              </a:spcAft>
              <a:buNone/>
            </a:pPr>
            <a:r>
              <a:rPr lang="es-MX" sz="1200" noProof="0" dirty="0">
                <a:solidFill>
                  <a:srgbClr val="343434"/>
                </a:solidFill>
                <a:latin typeface="Quattrocento Sans"/>
                <a:ea typeface="Quattrocento Sans"/>
                <a:cs typeface="Quattrocento Sans"/>
                <a:sym typeface="Quattrocento Sans"/>
              </a:rPr>
              <a:t>Las reducciones de contaminantes serían casi idénticas en los escenarios LC y CD.</a:t>
            </a:r>
          </a:p>
        </p:txBody>
      </p:sp>
      <p:sp>
        <p:nvSpPr>
          <p:cNvPr id="1104" name="Google Shape;1104;p74"/>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43</a:t>
            </a:fld>
            <a:endParaRPr lang="es-MX" noProof="0" dirty="0"/>
          </a:p>
        </p:txBody>
      </p:sp>
      <p:sp>
        <p:nvSpPr>
          <p:cNvPr id="1105" name="Google Shape;1105;p74"/>
          <p:cNvSpPr txBox="1"/>
          <p:nvPr/>
        </p:nvSpPr>
        <p:spPr>
          <a:xfrm>
            <a:off x="0" y="1544646"/>
            <a:ext cx="32322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LC</a:t>
            </a:r>
          </a:p>
        </p:txBody>
      </p:sp>
      <p:sp>
        <p:nvSpPr>
          <p:cNvPr id="1106" name="Google Shape;1106;p74"/>
          <p:cNvSpPr txBox="1"/>
          <p:nvPr/>
        </p:nvSpPr>
        <p:spPr>
          <a:xfrm>
            <a:off x="2955900" y="1544646"/>
            <a:ext cx="32322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MF</a:t>
            </a:r>
          </a:p>
        </p:txBody>
      </p:sp>
      <p:sp>
        <p:nvSpPr>
          <p:cNvPr id="1107" name="Google Shape;1107;p74"/>
          <p:cNvSpPr txBox="1"/>
          <p:nvPr/>
        </p:nvSpPr>
        <p:spPr>
          <a:xfrm>
            <a:off x="5838987" y="1544646"/>
            <a:ext cx="3232200" cy="2031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CD</a:t>
            </a:r>
          </a:p>
        </p:txBody>
      </p:sp>
      <p:pic>
        <p:nvPicPr>
          <p:cNvPr id="1108" name="Google Shape;1108;p74" title="Chart"/>
          <p:cNvPicPr preferRelativeResize="0"/>
          <p:nvPr/>
        </p:nvPicPr>
        <p:blipFill rotWithShape="1">
          <a:blip r:embed="rId3">
            <a:alphaModFix/>
          </a:blip>
          <a:srcRect r="15504"/>
          <a:stretch/>
        </p:blipFill>
        <p:spPr>
          <a:xfrm>
            <a:off x="25675" y="1843550"/>
            <a:ext cx="2837379" cy="2345474"/>
          </a:xfrm>
          <a:prstGeom prst="rect">
            <a:avLst/>
          </a:prstGeom>
          <a:noFill/>
          <a:ln>
            <a:noFill/>
          </a:ln>
        </p:spPr>
      </p:pic>
      <p:pic>
        <p:nvPicPr>
          <p:cNvPr id="1109" name="Google Shape;1109;p74" title="Chart"/>
          <p:cNvPicPr preferRelativeResize="0"/>
          <p:nvPr/>
        </p:nvPicPr>
        <p:blipFill rotWithShape="1">
          <a:blip r:embed="rId4">
            <a:alphaModFix/>
          </a:blip>
          <a:srcRect r="16478"/>
          <a:stretch/>
        </p:blipFill>
        <p:spPr>
          <a:xfrm>
            <a:off x="2821000" y="1829874"/>
            <a:ext cx="2837374" cy="2372823"/>
          </a:xfrm>
          <a:prstGeom prst="rect">
            <a:avLst/>
          </a:prstGeom>
          <a:noFill/>
          <a:ln>
            <a:noFill/>
          </a:ln>
        </p:spPr>
      </p:pic>
      <p:pic>
        <p:nvPicPr>
          <p:cNvPr id="1110" name="Google Shape;1110;p74" title="Chart"/>
          <p:cNvPicPr preferRelativeResize="0"/>
          <p:nvPr/>
        </p:nvPicPr>
        <p:blipFill rotWithShape="1">
          <a:blip r:embed="rId5">
            <a:alphaModFix/>
          </a:blip>
          <a:srcRect r="15239"/>
          <a:stretch/>
        </p:blipFill>
        <p:spPr>
          <a:xfrm>
            <a:off x="5743975" y="1881150"/>
            <a:ext cx="2837374" cy="2338053"/>
          </a:xfrm>
          <a:prstGeom prst="rect">
            <a:avLst/>
          </a:prstGeom>
          <a:noFill/>
          <a:ln>
            <a:noFill/>
          </a:ln>
        </p:spPr>
      </p:pic>
      <p:pic>
        <p:nvPicPr>
          <p:cNvPr id="1111" name="Google Shape;1111;p74" title="Chart"/>
          <p:cNvPicPr preferRelativeResize="0"/>
          <p:nvPr/>
        </p:nvPicPr>
        <p:blipFill rotWithShape="1">
          <a:blip r:embed="rId5">
            <a:alphaModFix/>
          </a:blip>
          <a:srcRect l="83384" b="47922"/>
          <a:stretch/>
        </p:blipFill>
        <p:spPr>
          <a:xfrm>
            <a:off x="8362400" y="275775"/>
            <a:ext cx="781601" cy="171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75"/>
          <p:cNvSpPr txBox="1">
            <a:spLocks noGrp="1"/>
          </p:cNvSpPr>
          <p:nvPr>
            <p:ph type="ctrTitle"/>
          </p:nvPr>
        </p:nvSpPr>
        <p:spPr>
          <a:xfrm>
            <a:off x="656705" y="97671"/>
            <a:ext cx="8030095" cy="592800"/>
          </a:xfrm>
          <a:prstGeom prst="rect">
            <a:avLst/>
          </a:prstGeom>
          <a:noFill/>
          <a:ln>
            <a:noFill/>
          </a:ln>
        </p:spPr>
        <p:txBody>
          <a:bodyPr spcFirstLastPara="1" wrap="square" lIns="68575" tIns="34275" rIns="68575" bIns="34275" anchor="b" anchorCtr="0">
            <a:noAutofit/>
          </a:bodyPr>
          <a:lstStyle/>
          <a:p>
            <a:pPr marL="0" lvl="0" indent="0" algn="ctr" rtl="0">
              <a:lnSpc>
                <a:spcPct val="111111"/>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Beneficios Totales Para la Salud ($)</a:t>
            </a:r>
          </a:p>
        </p:txBody>
      </p:sp>
      <p:sp>
        <p:nvSpPr>
          <p:cNvPr id="1118" name="Google Shape;1118;p75"/>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44</a:t>
            </a:fld>
            <a:endParaRPr lang="es-MX" noProof="0" dirty="0"/>
          </a:p>
        </p:txBody>
      </p:sp>
      <p:pic>
        <p:nvPicPr>
          <p:cNvPr id="1119" name="Google Shape;1119;p75" title="Chart"/>
          <p:cNvPicPr preferRelativeResize="0"/>
          <p:nvPr/>
        </p:nvPicPr>
        <p:blipFill rotWithShape="1">
          <a:blip r:embed="rId3">
            <a:alphaModFix/>
          </a:blip>
          <a:srcRect l="926" r="-3817" b="3316"/>
          <a:stretch/>
        </p:blipFill>
        <p:spPr>
          <a:xfrm>
            <a:off x="1113924" y="1047100"/>
            <a:ext cx="6200475" cy="3510400"/>
          </a:xfrm>
          <a:prstGeom prst="rect">
            <a:avLst/>
          </a:prstGeom>
          <a:noFill/>
          <a:ln>
            <a:noFill/>
          </a:ln>
        </p:spPr>
      </p:pic>
      <p:sp>
        <p:nvSpPr>
          <p:cNvPr id="1120" name="Google Shape;1120;p75"/>
          <p:cNvSpPr txBox="1"/>
          <p:nvPr/>
        </p:nvSpPr>
        <p:spPr>
          <a:xfrm>
            <a:off x="1113924" y="690471"/>
            <a:ext cx="6952800" cy="4065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800" b="1" noProof="0" dirty="0">
                <a:solidFill>
                  <a:srgbClr val="4DA4DF"/>
                </a:solidFill>
                <a:latin typeface="Quattrocento Sans"/>
                <a:ea typeface="Quattrocento Sans"/>
                <a:cs typeface="Quattrocento Sans"/>
                <a:sym typeface="Quattrocento Sans"/>
              </a:rPr>
              <a:t>Usando la herramienta de Evaluación de Riesgos y Mapeo de Impactos en la Salud Co-Beneficios de la EPA (COBRA)</a:t>
            </a:r>
          </a:p>
        </p:txBody>
      </p:sp>
      <p:sp>
        <p:nvSpPr>
          <p:cNvPr id="1121" name="Google Shape;1121;p75"/>
          <p:cNvSpPr txBox="1"/>
          <p:nvPr/>
        </p:nvSpPr>
        <p:spPr>
          <a:xfrm>
            <a:off x="6553200" y="1895300"/>
            <a:ext cx="2502000" cy="220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s-MX" sz="1000" b="1" noProof="0" dirty="0">
              <a:solidFill>
                <a:schemeClr val="dk1"/>
              </a:solidFill>
              <a:latin typeface="Quattrocento Sans"/>
              <a:ea typeface="Quattrocento Sans"/>
              <a:cs typeface="Quattrocento Sans"/>
              <a:sym typeface="Quattrocento Sans"/>
            </a:endParaRP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costos e incidencias evitados por reducción de la contaminación del aire relacionados con mortalidad estimada infantil</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ataques cardíacos no fatales</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ingresos hospitalarios y a urgencias por problemas respiratorios</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costos relacionados con el asma </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días de pérdida laboral</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días de ausencia escolar</a:t>
            </a:r>
          </a:p>
          <a:p>
            <a:pPr marL="457200" lvl="0" indent="-298450" algn="l" rtl="0">
              <a:spcBef>
                <a:spcPts val="0"/>
              </a:spcBef>
              <a:spcAft>
                <a:spcPts val="0"/>
              </a:spcAft>
              <a:buClr>
                <a:schemeClr val="dk1"/>
              </a:buClr>
              <a:buSzPts val="1100"/>
              <a:buFont typeface="Quattrocento Sans"/>
              <a:buChar char="●"/>
            </a:pPr>
            <a:r>
              <a:rPr lang="es-MX" sz="1100" b="1" noProof="0" dirty="0">
                <a:solidFill>
                  <a:schemeClr val="dk1"/>
                </a:solidFill>
                <a:latin typeface="Quattrocento Sans"/>
                <a:ea typeface="Quattrocento Sans"/>
                <a:cs typeface="Quattrocento Sans"/>
                <a:sym typeface="Quattrocento Sans"/>
              </a:rPr>
              <a:t>días de actividad restringida</a:t>
            </a:r>
          </a:p>
        </p:txBody>
      </p:sp>
      <p:sp>
        <p:nvSpPr>
          <p:cNvPr id="1122" name="Google Shape;1122;p75"/>
          <p:cNvSpPr txBox="1"/>
          <p:nvPr/>
        </p:nvSpPr>
        <p:spPr>
          <a:xfrm>
            <a:off x="6553200" y="1711400"/>
            <a:ext cx="2409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sz="1200" b="1" noProof="0" dirty="0">
                <a:solidFill>
                  <a:schemeClr val="dk1"/>
                </a:solidFill>
              </a:rPr>
              <a:t>Los beneficios totales para la salud incluyen: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76"/>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t>45</a:t>
            </a:fld>
            <a:endParaRPr lang="es-MX" noProof="0" dirty="0"/>
          </a:p>
        </p:txBody>
      </p:sp>
      <p:pic>
        <p:nvPicPr>
          <p:cNvPr id="1129" name="Google Shape;1129;p76"/>
          <p:cNvPicPr preferRelativeResize="0"/>
          <p:nvPr/>
        </p:nvPicPr>
        <p:blipFill rotWithShape="1">
          <a:blip r:embed="rId3">
            <a:alphaModFix/>
          </a:blip>
          <a:srcRect l="2452" t="1993" r="2841" b="2166"/>
          <a:stretch/>
        </p:blipFill>
        <p:spPr>
          <a:xfrm>
            <a:off x="9" y="897611"/>
            <a:ext cx="7730200" cy="3669900"/>
          </a:xfrm>
          <a:prstGeom prst="rect">
            <a:avLst/>
          </a:prstGeom>
          <a:noFill/>
          <a:ln>
            <a:noFill/>
          </a:ln>
        </p:spPr>
      </p:pic>
      <p:sp>
        <p:nvSpPr>
          <p:cNvPr id="1130" name="Google Shape;1130;p76"/>
          <p:cNvSpPr txBox="1">
            <a:spLocks noGrp="1"/>
          </p:cNvSpPr>
          <p:nvPr>
            <p:ph type="ctrTitle"/>
          </p:nvPr>
        </p:nvSpPr>
        <p:spPr>
          <a:xfrm>
            <a:off x="423949" y="37850"/>
            <a:ext cx="7938655" cy="572400"/>
          </a:xfrm>
          <a:prstGeom prst="rect">
            <a:avLst/>
          </a:prstGeom>
          <a:noFill/>
          <a:ln>
            <a:noFill/>
          </a:ln>
        </p:spPr>
        <p:txBody>
          <a:bodyPr spcFirstLastPara="1" wrap="square" lIns="66225" tIns="33100" rIns="66225" bIns="33100" anchor="b" anchorCtr="0">
            <a:noAutofit/>
          </a:bodyPr>
          <a:lstStyle/>
          <a:p>
            <a:pPr marL="0" lvl="0" indent="0" algn="ctr" rtl="0">
              <a:lnSpc>
                <a:spcPct val="111111"/>
              </a:lnSpc>
              <a:spcBef>
                <a:spcPts val="0"/>
              </a:spcBef>
              <a:spcAft>
                <a:spcPts val="0"/>
              </a:spcAft>
              <a:buNone/>
            </a:pPr>
            <a:r>
              <a:rPr lang="es-MX" sz="3958" b="1" noProof="0" dirty="0">
                <a:solidFill>
                  <a:srgbClr val="326297"/>
                </a:solidFill>
                <a:latin typeface="Quattrocento Sans"/>
                <a:ea typeface="Quattrocento Sans"/>
                <a:cs typeface="Quattrocento Sans"/>
                <a:sym typeface="Quattrocento Sans"/>
              </a:rPr>
              <a:t>Beneficios Totales Para la Salud ($)</a:t>
            </a:r>
          </a:p>
        </p:txBody>
      </p:sp>
      <p:sp>
        <p:nvSpPr>
          <p:cNvPr id="1131" name="Google Shape;1131;p76"/>
          <p:cNvSpPr txBox="1"/>
          <p:nvPr/>
        </p:nvSpPr>
        <p:spPr>
          <a:xfrm>
            <a:off x="1215300" y="505193"/>
            <a:ext cx="6713400" cy="392400"/>
          </a:xfrm>
          <a:prstGeom prst="rect">
            <a:avLst/>
          </a:prstGeom>
          <a:noFill/>
          <a:ln>
            <a:noFill/>
          </a:ln>
        </p:spPr>
        <p:txBody>
          <a:bodyPr spcFirstLastPara="1" wrap="square" lIns="0" tIns="0" rIns="0" bIns="0" anchor="t" anchorCtr="0">
            <a:spAutoFit/>
          </a:bodyPr>
          <a:lstStyle/>
          <a:p>
            <a:pPr marL="0" marR="0" lvl="0" indent="0" algn="ctr" rtl="0">
              <a:lnSpc>
                <a:spcPct val="73333"/>
              </a:lnSpc>
              <a:spcBef>
                <a:spcPts val="0"/>
              </a:spcBef>
              <a:spcAft>
                <a:spcPts val="0"/>
              </a:spcAft>
              <a:buNone/>
            </a:pPr>
            <a:r>
              <a:rPr lang="es-MX" sz="1738" b="1" noProof="0" dirty="0">
                <a:solidFill>
                  <a:srgbClr val="4DA4DF"/>
                </a:solidFill>
                <a:latin typeface="Quattrocento Sans"/>
                <a:ea typeface="Quattrocento Sans"/>
                <a:cs typeface="Quattrocento Sans"/>
                <a:sym typeface="Quattrocento Sans"/>
              </a:rPr>
              <a:t>Usando la herramienta de Evaluación de Riesgos y Mapeo de Impactos en la Salud Co-Beneficios de la EPA (COBRA)* </a:t>
            </a:r>
          </a:p>
        </p:txBody>
      </p:sp>
      <p:pic>
        <p:nvPicPr>
          <p:cNvPr id="1132" name="Google Shape;1132;p76"/>
          <p:cNvPicPr preferRelativeResize="0"/>
          <p:nvPr/>
        </p:nvPicPr>
        <p:blipFill rotWithShape="1">
          <a:blip r:embed="rId3">
            <a:alphaModFix/>
          </a:blip>
          <a:srcRect l="33227" t="68138" r="54268" b="2164"/>
          <a:stretch/>
        </p:blipFill>
        <p:spPr>
          <a:xfrm>
            <a:off x="7730200" y="1074326"/>
            <a:ext cx="1413799" cy="15751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77" descr="Reno Nv High Desert (Provided by Getty Images)"/>
          <p:cNvPicPr preferRelativeResize="0"/>
          <p:nvPr/>
        </p:nvPicPr>
        <p:blipFill>
          <a:blip r:embed="rId3">
            <a:alphaModFix/>
          </a:blip>
          <a:stretch>
            <a:fillRect/>
          </a:stretch>
        </p:blipFill>
        <p:spPr>
          <a:xfrm>
            <a:off x="0" y="-493500"/>
            <a:ext cx="3788402" cy="5051208"/>
          </a:xfrm>
          <a:prstGeom prst="rect">
            <a:avLst/>
          </a:prstGeom>
          <a:noFill/>
          <a:ln>
            <a:noFill/>
          </a:ln>
        </p:spPr>
      </p:pic>
      <p:sp>
        <p:nvSpPr>
          <p:cNvPr id="1139" name="Google Shape;1139;p77"/>
          <p:cNvSpPr txBox="1">
            <a:spLocks noGrp="1"/>
          </p:cNvSpPr>
          <p:nvPr>
            <p:ph type="ctrTitle"/>
          </p:nvPr>
        </p:nvSpPr>
        <p:spPr>
          <a:xfrm>
            <a:off x="4121519" y="932257"/>
            <a:ext cx="4665034"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400" b="1" noProof="0" dirty="0">
                <a:solidFill>
                  <a:srgbClr val="326297"/>
                </a:solidFill>
              </a:rPr>
              <a:t>Preguntas y Respuestas</a:t>
            </a:r>
          </a:p>
        </p:txBody>
      </p:sp>
      <p:cxnSp>
        <p:nvCxnSpPr>
          <p:cNvPr id="1140" name="Google Shape;1140;p77"/>
          <p:cNvCxnSpPr/>
          <p:nvPr/>
        </p:nvCxnSpPr>
        <p:spPr>
          <a:xfrm>
            <a:off x="4277031" y="2115871"/>
            <a:ext cx="3186300" cy="0"/>
          </a:xfrm>
          <a:prstGeom prst="straightConnector1">
            <a:avLst/>
          </a:prstGeom>
          <a:noFill/>
          <a:ln w="25400" cap="flat" cmpd="sng">
            <a:solidFill>
              <a:srgbClr val="7FBDE8"/>
            </a:solidFill>
            <a:prstDash val="solid"/>
            <a:round/>
            <a:headEnd type="none" w="sm" len="sm"/>
            <a:tailEnd type="none" w="sm" len="sm"/>
          </a:ln>
        </p:spPr>
      </p:cxnSp>
      <p:sp>
        <p:nvSpPr>
          <p:cNvPr id="1141" name="Google Shape;1141;p77"/>
          <p:cNvSpPr txBox="1"/>
          <p:nvPr/>
        </p:nvSpPr>
        <p:spPr>
          <a:xfrm>
            <a:off x="4169675" y="2227138"/>
            <a:ext cx="4021800" cy="13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MX" sz="2000" noProof="0" dirty="0">
                <a:solidFill>
                  <a:schemeClr val="dk1"/>
                </a:solidFill>
                <a:latin typeface="Quattrocento Sans"/>
                <a:ea typeface="Quattrocento Sans"/>
                <a:cs typeface="Quattrocento Sans"/>
                <a:sym typeface="Quattrocento Sans"/>
              </a:rPr>
              <a:t>¿Preguntas o aclaraciones? </a:t>
            </a:r>
          </a:p>
          <a:p>
            <a:pPr marL="0" lvl="0" indent="0" algn="l" rtl="0">
              <a:spcBef>
                <a:spcPts val="0"/>
              </a:spcBef>
              <a:spcAft>
                <a:spcPts val="0"/>
              </a:spcAft>
              <a:buClr>
                <a:schemeClr val="dk1"/>
              </a:buClr>
              <a:buSzPts val="1100"/>
              <a:buFont typeface="Arial"/>
              <a:buNone/>
            </a:pPr>
            <a:r>
              <a:rPr lang="es-MX" noProof="0" dirty="0">
                <a:solidFill>
                  <a:schemeClr val="dk1"/>
                </a:solidFill>
                <a:latin typeface="Quattrocento Sans"/>
                <a:ea typeface="Quattrocento Sans"/>
                <a:cs typeface="Quattrocento Sans"/>
                <a:sym typeface="Quattrocento Sans"/>
              </a:rPr>
              <a:t>Agregue sus preguntas en el chat o levante la mano. </a:t>
            </a:r>
          </a:p>
          <a:p>
            <a:pPr marL="0" lvl="0" indent="0" algn="l" rtl="0">
              <a:spcBef>
                <a:spcPts val="0"/>
              </a:spcBef>
              <a:spcAft>
                <a:spcPts val="0"/>
              </a:spcAft>
              <a:buNone/>
            </a:pPr>
            <a:endParaRPr lang="es-MX" sz="2000" noProof="0" dirty="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78"/>
          <p:cNvSpPr txBox="1">
            <a:spLocks noGrp="1"/>
          </p:cNvSpPr>
          <p:nvPr>
            <p:ph type="ctrTitle"/>
          </p:nvPr>
        </p:nvSpPr>
        <p:spPr>
          <a:xfrm>
            <a:off x="685800" y="1969296"/>
            <a:ext cx="7772400" cy="11025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Cierre</a:t>
            </a:r>
          </a:p>
        </p:txBody>
      </p:sp>
      <p:sp>
        <p:nvSpPr>
          <p:cNvPr id="1148" name="Google Shape;1148;p78"/>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sp>
        <p:nvSpPr>
          <p:cNvPr id="1149" name="Google Shape;1149;p78"/>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47</a:t>
            </a:fld>
            <a:endParaRPr lang="es-MX" noProof="0" dirty="0"/>
          </a:p>
        </p:txBody>
      </p:sp>
      <p:pic>
        <p:nvPicPr>
          <p:cNvPr id="1150" name="Google Shape;1150;p78" title="Nine Mile_4_Nevada State Parks Flickr..jpg"/>
          <p:cNvPicPr preferRelativeResize="0"/>
          <p:nvPr/>
        </p:nvPicPr>
        <p:blipFill rotWithShape="1">
          <a:blip r:embed="rId3">
            <a:alphaModFix/>
          </a:blip>
          <a:srcRect t="33274" b="24515"/>
          <a:stretch/>
        </p:blipFill>
        <p:spPr>
          <a:xfrm>
            <a:off x="0" y="0"/>
            <a:ext cx="9165123" cy="23423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79"/>
          <p:cNvSpPr txBox="1"/>
          <p:nvPr/>
        </p:nvSpPr>
        <p:spPr>
          <a:xfrm>
            <a:off x="792950" y="2457425"/>
            <a:ext cx="31863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s-MX" sz="1500" noProof="0" dirty="0">
                <a:solidFill>
                  <a:srgbClr val="262626"/>
                </a:solidFill>
                <a:latin typeface="Quattrocento Sans"/>
                <a:ea typeface="Quattrocento Sans"/>
                <a:cs typeface="Quattrocento Sans"/>
                <a:sym typeface="Quattrocento Sans"/>
              </a:rPr>
              <a:t>Habrá un informe de situación sobre el CCAN en 2027. </a:t>
            </a: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lnSpc>
                <a:spcPct val="140000"/>
              </a:lnSpc>
              <a:spcBef>
                <a:spcPts val="0"/>
              </a:spcBef>
              <a:spcAft>
                <a:spcPts val="0"/>
              </a:spcAft>
              <a:buNone/>
            </a:pPr>
            <a:endParaRPr lang="es-MX" sz="1500" b="1" noProof="0" dirty="0">
              <a:solidFill>
                <a:srgbClr val="262626"/>
              </a:solidFill>
              <a:latin typeface="Quattrocento Sans"/>
              <a:ea typeface="Quattrocento Sans"/>
              <a:cs typeface="Quattrocento Sans"/>
              <a:sym typeface="Quattrocento Sans"/>
            </a:endParaRPr>
          </a:p>
        </p:txBody>
      </p:sp>
      <p:pic>
        <p:nvPicPr>
          <p:cNvPr id="1157" name="Google Shape;1157;p79" title="Rafters Ranch_9_Nevada State Parks Flickr.jpg"/>
          <p:cNvPicPr preferRelativeResize="0"/>
          <p:nvPr/>
        </p:nvPicPr>
        <p:blipFill rotWithShape="1">
          <a:blip r:embed="rId3">
            <a:alphaModFix/>
          </a:blip>
          <a:srcRect t="4287" b="4296"/>
          <a:stretch/>
        </p:blipFill>
        <p:spPr>
          <a:xfrm>
            <a:off x="4777990" y="8"/>
            <a:ext cx="4368022" cy="51435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58" name="Google Shape;1158;p79"/>
          <p:cNvSpPr txBox="1">
            <a:spLocks noGrp="1"/>
          </p:cNvSpPr>
          <p:nvPr>
            <p:ph type="ctrTitle"/>
          </p:nvPr>
        </p:nvSpPr>
        <p:spPr>
          <a:xfrm>
            <a:off x="637450" y="919325"/>
            <a:ext cx="3646200"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400" b="1" noProof="0" dirty="0">
                <a:solidFill>
                  <a:srgbClr val="326297"/>
                </a:solidFill>
              </a:rPr>
              <a:t>Pasos Siguientes </a:t>
            </a:r>
          </a:p>
        </p:txBody>
      </p:sp>
      <p:cxnSp>
        <p:nvCxnSpPr>
          <p:cNvPr id="1159" name="Google Shape;1159;p79"/>
          <p:cNvCxnSpPr/>
          <p:nvPr/>
        </p:nvCxnSpPr>
        <p:spPr>
          <a:xfrm>
            <a:off x="792956" y="2102933"/>
            <a:ext cx="3186300" cy="0"/>
          </a:xfrm>
          <a:prstGeom prst="straightConnector1">
            <a:avLst/>
          </a:prstGeom>
          <a:noFill/>
          <a:ln w="25400" cap="flat" cmpd="sng">
            <a:solidFill>
              <a:srgbClr val="7FBDE8"/>
            </a:solidFill>
            <a:prstDash val="solid"/>
            <a:round/>
            <a:headEnd type="none" w="sm" len="sm"/>
            <a:tailEnd type="none" w="sm" len="sm"/>
          </a:ln>
        </p:spPr>
      </p:cxnSp>
      <p:sp>
        <p:nvSpPr>
          <p:cNvPr id="1160" name="Google Shape;1160;p79"/>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solidFill>
                  <a:schemeClr val="dk1"/>
                </a:solidFill>
              </a:rPr>
              <a:t>48</a:t>
            </a:fld>
            <a:endParaRPr lang="es-MX" noProof="0" dirty="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80"/>
          <p:cNvSpPr txBox="1"/>
          <p:nvPr/>
        </p:nvSpPr>
        <p:spPr>
          <a:xfrm>
            <a:off x="347075" y="2457425"/>
            <a:ext cx="4342500" cy="145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s-MX" sz="1500" b="1" noProof="0" dirty="0">
                <a:solidFill>
                  <a:srgbClr val="262626"/>
                </a:solidFill>
                <a:latin typeface="Quattrocento Sans"/>
                <a:ea typeface="Quattrocento Sans"/>
                <a:cs typeface="Quattrocento Sans"/>
                <a:sym typeface="Quattrocento Sans"/>
              </a:rPr>
              <a:t>Sitio Web: </a:t>
            </a:r>
          </a:p>
          <a:p>
            <a:pPr marL="0" marR="0" lvl="0" indent="0" algn="l" rtl="0">
              <a:spcBef>
                <a:spcPts val="0"/>
              </a:spcBef>
              <a:spcAft>
                <a:spcPts val="0"/>
              </a:spcAft>
              <a:buNone/>
            </a:pPr>
            <a:r>
              <a:rPr lang="es-MX" sz="1500" noProof="0" dirty="0">
                <a:solidFill>
                  <a:srgbClr val="262626"/>
                </a:solidFill>
                <a:latin typeface="Quattrocento Sans"/>
                <a:ea typeface="Quattrocento Sans"/>
                <a:cs typeface="Quattrocento Sans"/>
                <a:sym typeface="Quattrocento Sans"/>
              </a:rPr>
              <a:t>ndep.nv.gov/air/climate-pollution-reduction-grant </a:t>
            </a: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spcBef>
                <a:spcPts val="0"/>
              </a:spcBef>
              <a:spcAft>
                <a:spcPts val="0"/>
              </a:spcAft>
              <a:buNone/>
            </a:pPr>
            <a:r>
              <a:rPr lang="es-MX" sz="1500" b="1" noProof="0" dirty="0">
                <a:solidFill>
                  <a:srgbClr val="262626"/>
                </a:solidFill>
                <a:latin typeface="Quattrocento Sans"/>
                <a:ea typeface="Quattrocento Sans"/>
                <a:cs typeface="Quattrocento Sans"/>
                <a:sym typeface="Quattrocento Sans"/>
              </a:rPr>
              <a:t>Correo electrónico:</a:t>
            </a:r>
            <a:r>
              <a:rPr lang="es-MX" sz="1500" noProof="0" dirty="0">
                <a:solidFill>
                  <a:srgbClr val="262626"/>
                </a:solidFill>
                <a:latin typeface="Quattrocento Sans"/>
                <a:ea typeface="Quattrocento Sans"/>
                <a:cs typeface="Quattrocento Sans"/>
                <a:sym typeface="Quattrocento Sans"/>
              </a:rPr>
              <a:t> ndep.cprg@ndep.nv.gov</a:t>
            </a: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lnSpc>
                <a:spcPct val="140000"/>
              </a:lnSpc>
              <a:spcBef>
                <a:spcPts val="0"/>
              </a:spcBef>
              <a:spcAft>
                <a:spcPts val="0"/>
              </a:spcAft>
              <a:buNone/>
            </a:pPr>
            <a:endParaRPr lang="es-MX" sz="1500" b="1" noProof="0" dirty="0">
              <a:solidFill>
                <a:srgbClr val="262626"/>
              </a:solidFill>
              <a:latin typeface="Quattrocento Sans"/>
              <a:ea typeface="Quattrocento Sans"/>
              <a:cs typeface="Quattrocento Sans"/>
              <a:sym typeface="Quattrocento Sans"/>
            </a:endParaRPr>
          </a:p>
        </p:txBody>
      </p:sp>
      <p:pic>
        <p:nvPicPr>
          <p:cNvPr id="1167" name="Google Shape;1167;p80" title="Cyclists_1_Nevada State Parks Flickr.jpg"/>
          <p:cNvPicPr preferRelativeResize="0"/>
          <p:nvPr/>
        </p:nvPicPr>
        <p:blipFill rotWithShape="1">
          <a:blip r:embed="rId3">
            <a:alphaModFix/>
          </a:blip>
          <a:srcRect l="21701" r="21695"/>
          <a:stretch/>
        </p:blipFill>
        <p:spPr>
          <a:xfrm>
            <a:off x="4775990" y="8"/>
            <a:ext cx="4368022" cy="51435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68" name="Google Shape;1168;p80"/>
          <p:cNvSpPr txBox="1">
            <a:spLocks noGrp="1"/>
          </p:cNvSpPr>
          <p:nvPr>
            <p:ph type="ctrTitle"/>
          </p:nvPr>
        </p:nvSpPr>
        <p:spPr>
          <a:xfrm>
            <a:off x="637450" y="919325"/>
            <a:ext cx="3646200"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400" b="1" noProof="0" dirty="0">
                <a:solidFill>
                  <a:srgbClr val="326297"/>
                </a:solidFill>
                <a:latin typeface="Gill Sans"/>
                <a:ea typeface="Gill Sans"/>
                <a:cs typeface="Gill Sans"/>
                <a:sym typeface="Gill Sans"/>
              </a:rPr>
              <a:t>Gracias</a:t>
            </a:r>
          </a:p>
        </p:txBody>
      </p:sp>
      <p:cxnSp>
        <p:nvCxnSpPr>
          <p:cNvPr id="1169" name="Google Shape;1169;p80"/>
          <p:cNvCxnSpPr/>
          <p:nvPr/>
        </p:nvCxnSpPr>
        <p:spPr>
          <a:xfrm>
            <a:off x="792956" y="2102933"/>
            <a:ext cx="3186300" cy="0"/>
          </a:xfrm>
          <a:prstGeom prst="straightConnector1">
            <a:avLst/>
          </a:prstGeom>
          <a:noFill/>
          <a:ln w="25400" cap="flat" cmpd="sng">
            <a:solidFill>
              <a:srgbClr val="7FBDE8"/>
            </a:solidFill>
            <a:prstDash val="solid"/>
            <a:round/>
            <a:headEnd type="none" w="sm" len="sm"/>
            <a:tailEnd type="none" w="sm" len="sm"/>
          </a:ln>
        </p:spPr>
      </p:cxnSp>
      <p:sp>
        <p:nvSpPr>
          <p:cNvPr id="1170" name="Google Shape;1170;p80"/>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solidFill>
                  <a:schemeClr val="dk1"/>
                </a:solidFill>
              </a:rPr>
              <a:t>49</a:t>
            </a:fld>
            <a:endParaRPr lang="es-MX" noProof="0"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36"/>
          <p:cNvPicPr preferRelativeResize="0"/>
          <p:nvPr/>
        </p:nvPicPr>
        <p:blipFill rotWithShape="1">
          <a:blip r:embed="rId3">
            <a:alphaModFix/>
          </a:blip>
          <a:srcRect l="24739" r="24739" b="11371"/>
          <a:stretch/>
        </p:blipFill>
        <p:spPr>
          <a:xfrm>
            <a:off x="-9800" y="0"/>
            <a:ext cx="3464726" cy="4558650"/>
          </a:xfrm>
          <a:prstGeom prst="rect">
            <a:avLst/>
          </a:prstGeom>
          <a:noFill/>
          <a:ln>
            <a:noFill/>
          </a:ln>
        </p:spPr>
      </p:pic>
      <p:sp>
        <p:nvSpPr>
          <p:cNvPr id="612" name="Google Shape;612;p36"/>
          <p:cNvSpPr txBox="1"/>
          <p:nvPr/>
        </p:nvSpPr>
        <p:spPr>
          <a:xfrm>
            <a:off x="3984925" y="1635650"/>
            <a:ext cx="4531800" cy="20088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Introducción y Panorama General del CCAN </a:t>
            </a:r>
            <a:r>
              <a:rPr lang="es-MX" noProof="0" dirty="0">
                <a:solidFill>
                  <a:srgbClr val="343434"/>
                </a:solidFill>
                <a:latin typeface="Quattrocento Sans"/>
                <a:ea typeface="Quattrocento Sans"/>
                <a:cs typeface="Quattrocento Sans"/>
                <a:sym typeface="Quattrocento Sans"/>
              </a:rPr>
              <a:t>10 minutos</a:t>
            </a:r>
          </a:p>
          <a:p>
            <a:pPr marL="0" lvl="0" indent="0" algn="l" rtl="0">
              <a:lnSpc>
                <a:spcPct val="120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Comentarios del Público </a:t>
            </a:r>
            <a:r>
              <a:rPr lang="es-MX" noProof="0" dirty="0">
                <a:solidFill>
                  <a:srgbClr val="343434"/>
                </a:solidFill>
                <a:latin typeface="Quattrocento Sans"/>
                <a:ea typeface="Quattrocento Sans"/>
                <a:cs typeface="Quattrocento Sans"/>
                <a:sym typeface="Quattrocento Sans"/>
              </a:rPr>
              <a:t>10 minutos</a:t>
            </a:r>
          </a:p>
          <a:p>
            <a:pPr marL="0" lvl="0" indent="0" algn="l" rtl="0">
              <a:lnSpc>
                <a:spcPct val="120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Escenarios de Reducción de Emisiones </a:t>
            </a:r>
            <a:r>
              <a:rPr lang="es-MX" noProof="0" dirty="0">
                <a:solidFill>
                  <a:srgbClr val="343434"/>
                </a:solidFill>
                <a:latin typeface="Quattrocento Sans"/>
                <a:ea typeface="Quattrocento Sans"/>
                <a:cs typeface="Quattrocento Sans"/>
                <a:sym typeface="Quattrocento Sans"/>
              </a:rPr>
              <a:t>5 minutos</a:t>
            </a:r>
          </a:p>
          <a:p>
            <a:pPr marL="0" lvl="0" indent="0" algn="l" rtl="0">
              <a:lnSpc>
                <a:spcPct val="120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Áreas de Oportunidad </a:t>
            </a:r>
            <a:r>
              <a:rPr lang="es-MX" noProof="0" dirty="0">
                <a:solidFill>
                  <a:srgbClr val="343434"/>
                </a:solidFill>
                <a:latin typeface="Quattrocento Sans"/>
                <a:ea typeface="Quattrocento Sans"/>
                <a:cs typeface="Quattrocento Sans"/>
                <a:sym typeface="Quattrocento Sans"/>
              </a:rPr>
              <a:t>5 minutos</a:t>
            </a:r>
          </a:p>
          <a:p>
            <a:pPr marL="0" lvl="0" indent="0" algn="l" rtl="0">
              <a:lnSpc>
                <a:spcPct val="120000"/>
              </a:lnSpc>
              <a:spcBef>
                <a:spcPts val="0"/>
              </a:spcBef>
              <a:spcAft>
                <a:spcPts val="0"/>
              </a:spcAft>
              <a:buClr>
                <a:schemeClr val="dk1"/>
              </a:buClr>
              <a:buFont typeface="Arial"/>
              <a:buNone/>
            </a:pPr>
            <a:r>
              <a:rPr lang="es-MX" sz="1800" b="1" noProof="0" dirty="0">
                <a:solidFill>
                  <a:srgbClr val="0880AD"/>
                </a:solidFill>
                <a:latin typeface="Quattrocento Sans"/>
                <a:ea typeface="Quattrocento Sans"/>
                <a:cs typeface="Quattrocento Sans"/>
                <a:sym typeface="Quattrocento Sans"/>
              </a:rPr>
              <a:t>Beneficios Comunitarios </a:t>
            </a:r>
            <a:r>
              <a:rPr lang="es-MX" noProof="0" dirty="0">
                <a:solidFill>
                  <a:srgbClr val="343434"/>
                </a:solidFill>
                <a:latin typeface="Quattrocento Sans"/>
                <a:ea typeface="Quattrocento Sans"/>
                <a:cs typeface="Quattrocento Sans"/>
                <a:sym typeface="Quattrocento Sans"/>
              </a:rPr>
              <a:t>5 minutos</a:t>
            </a:r>
          </a:p>
          <a:p>
            <a:pPr marL="0" lvl="0" indent="0" algn="l" rtl="0">
              <a:lnSpc>
                <a:spcPct val="120000"/>
              </a:lnSpc>
              <a:spcBef>
                <a:spcPts val="0"/>
              </a:spcBef>
              <a:spcAft>
                <a:spcPts val="0"/>
              </a:spcAft>
              <a:buNone/>
            </a:pPr>
            <a:r>
              <a:rPr lang="es-MX" sz="1800" b="1" noProof="0" dirty="0">
                <a:solidFill>
                  <a:srgbClr val="0880AD"/>
                </a:solidFill>
                <a:latin typeface="Quattrocento Sans"/>
                <a:ea typeface="Quattrocento Sans"/>
                <a:cs typeface="Quattrocento Sans"/>
                <a:sym typeface="Quattrocento Sans"/>
              </a:rPr>
              <a:t>Cierre </a:t>
            </a:r>
            <a:r>
              <a:rPr lang="es-MX" noProof="0" dirty="0">
                <a:solidFill>
                  <a:srgbClr val="343434"/>
                </a:solidFill>
                <a:latin typeface="Quattrocento Sans"/>
                <a:ea typeface="Quattrocento Sans"/>
                <a:cs typeface="Quattrocento Sans"/>
                <a:sym typeface="Quattrocento Sans"/>
              </a:rPr>
              <a:t>5 minutos</a:t>
            </a:r>
          </a:p>
        </p:txBody>
      </p:sp>
      <p:sp>
        <p:nvSpPr>
          <p:cNvPr id="613" name="Google Shape;613;p36"/>
          <p:cNvSpPr txBox="1"/>
          <p:nvPr/>
        </p:nvSpPr>
        <p:spPr>
          <a:xfrm>
            <a:off x="3907631" y="497821"/>
            <a:ext cx="5236500" cy="584400"/>
          </a:xfrm>
          <a:prstGeom prst="rect">
            <a:avLst/>
          </a:prstGeom>
          <a:noFill/>
          <a:ln>
            <a:noFill/>
          </a:ln>
        </p:spPr>
        <p:txBody>
          <a:bodyPr spcFirstLastPara="1" wrap="square" lIns="0" tIns="0" rIns="0" bIns="0" anchor="t" anchorCtr="0">
            <a:spAutoFit/>
          </a:bodyPr>
          <a:lstStyle/>
          <a:p>
            <a:pPr marL="0" marR="0" lvl="0" indent="0" algn="l"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Agenda</a:t>
            </a:r>
          </a:p>
        </p:txBody>
      </p:sp>
      <p:sp>
        <p:nvSpPr>
          <p:cNvPr id="614" name="Google Shape;614;p36"/>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5</a:t>
            </a:fld>
            <a:endParaRPr lang="es-MX" noProof="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81"/>
          <p:cNvSpPr txBox="1"/>
          <p:nvPr/>
        </p:nvSpPr>
        <p:spPr>
          <a:xfrm>
            <a:off x="750100" y="2457427"/>
            <a:ext cx="3822000" cy="1223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s-MX" sz="1500" noProof="0" dirty="0">
                <a:solidFill>
                  <a:srgbClr val="262626"/>
                </a:solidFill>
                <a:latin typeface="Quattrocento Sans"/>
                <a:ea typeface="Quattrocento Sans"/>
                <a:cs typeface="Quattrocento Sans"/>
                <a:sym typeface="Quattrocento Sans"/>
              </a:rPr>
              <a:t>Enlace en el chat para compartir información adicional y proporcionar comentarios sobre esta sesión.</a:t>
            </a: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lnSpc>
                <a:spcPct val="140000"/>
              </a:lnSpc>
              <a:spcBef>
                <a:spcPts val="0"/>
              </a:spcBef>
              <a:spcAft>
                <a:spcPts val="0"/>
              </a:spcAft>
              <a:buNone/>
            </a:pPr>
            <a:endParaRPr lang="es-MX" sz="1500" b="1" noProof="0" dirty="0">
              <a:solidFill>
                <a:srgbClr val="262626"/>
              </a:solidFill>
              <a:latin typeface="Quattrocento Sans"/>
              <a:ea typeface="Quattrocento Sans"/>
              <a:cs typeface="Quattrocento Sans"/>
              <a:sym typeface="Quattrocento Sans"/>
            </a:endParaRPr>
          </a:p>
        </p:txBody>
      </p:sp>
      <p:pic>
        <p:nvPicPr>
          <p:cNvPr id="1177" name="Google Shape;1177;p81" title="Carson City Greenhouse_2_NV Energy Flickr.jpg"/>
          <p:cNvPicPr preferRelativeResize="0"/>
          <p:nvPr/>
        </p:nvPicPr>
        <p:blipFill rotWithShape="1">
          <a:blip r:embed="rId3">
            <a:alphaModFix/>
          </a:blip>
          <a:srcRect l="18152" r="18152"/>
          <a:stretch/>
        </p:blipFill>
        <p:spPr>
          <a:xfrm>
            <a:off x="4777990" y="8"/>
            <a:ext cx="4368022" cy="51435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78" name="Google Shape;1178;p81"/>
          <p:cNvSpPr txBox="1">
            <a:spLocks noGrp="1"/>
          </p:cNvSpPr>
          <p:nvPr>
            <p:ph type="ctrTitle"/>
          </p:nvPr>
        </p:nvSpPr>
        <p:spPr>
          <a:xfrm>
            <a:off x="415636" y="919319"/>
            <a:ext cx="4132422"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3500" b="1" noProof="0" dirty="0">
                <a:solidFill>
                  <a:srgbClr val="326297"/>
                </a:solidFill>
              </a:rPr>
              <a:t>Retroalimentación </a:t>
            </a:r>
          </a:p>
        </p:txBody>
      </p:sp>
      <p:cxnSp>
        <p:nvCxnSpPr>
          <p:cNvPr id="1179" name="Google Shape;1179;p81"/>
          <p:cNvCxnSpPr/>
          <p:nvPr/>
        </p:nvCxnSpPr>
        <p:spPr>
          <a:xfrm>
            <a:off x="792956" y="2102933"/>
            <a:ext cx="3186300" cy="0"/>
          </a:xfrm>
          <a:prstGeom prst="straightConnector1">
            <a:avLst/>
          </a:prstGeom>
          <a:noFill/>
          <a:ln w="25400" cap="flat" cmpd="sng">
            <a:solidFill>
              <a:srgbClr val="7FBDE8"/>
            </a:solidFill>
            <a:prstDash val="solid"/>
            <a:round/>
            <a:headEnd type="none" w="sm" len="sm"/>
            <a:tailEnd type="none" w="sm" len="sm"/>
          </a:ln>
        </p:spPr>
      </p:cxnSp>
      <p:sp>
        <p:nvSpPr>
          <p:cNvPr id="1180" name="Google Shape;1180;p81"/>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solidFill>
                  <a:schemeClr val="dk1"/>
                </a:solidFill>
              </a:rPr>
              <a:t>50</a:t>
            </a:fld>
            <a:endParaRPr lang="es-MX" noProof="0" dirty="0">
              <a:solidFill>
                <a:schemeClr val="dk1"/>
              </a:solidFill>
            </a:endParaRPr>
          </a:p>
        </p:txBody>
      </p:sp>
      <p:pic>
        <p:nvPicPr>
          <p:cNvPr id="1181" name="Google Shape;1181;p81" title="December Final Presentation - Feedback Form.png"/>
          <p:cNvPicPr preferRelativeResize="0"/>
          <p:nvPr/>
        </p:nvPicPr>
        <p:blipFill>
          <a:blip r:embed="rId4">
            <a:alphaModFix/>
          </a:blip>
          <a:stretch>
            <a:fillRect/>
          </a:stretch>
        </p:blipFill>
        <p:spPr>
          <a:xfrm>
            <a:off x="675608" y="2980750"/>
            <a:ext cx="1582300" cy="1582300"/>
          </a:xfrm>
          <a:prstGeom prst="rect">
            <a:avLst/>
          </a:prstGeom>
          <a:noFill/>
          <a:ln>
            <a:noFill/>
          </a:ln>
        </p:spPr>
      </p:pic>
      <p:sp>
        <p:nvSpPr>
          <p:cNvPr id="1182" name="Google Shape;1182;p81"/>
          <p:cNvSpPr txBox="1"/>
          <p:nvPr/>
        </p:nvSpPr>
        <p:spPr>
          <a:xfrm>
            <a:off x="2189458" y="3114000"/>
            <a:ext cx="2358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sz="1100" b="1" noProof="0" dirty="0">
                <a:solidFill>
                  <a:schemeClr val="dk1"/>
                </a:solidFill>
              </a:rPr>
              <a:t>https://ssgcoop.typeform.com/to/YwX4Q2Aq</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82" title="Pitchfork Ranch_1_Nevada State Parks Flickr..jpg"/>
          <p:cNvPicPr preferRelativeResize="0"/>
          <p:nvPr/>
        </p:nvPicPr>
        <p:blipFill rotWithShape="1">
          <a:blip r:embed="rId3">
            <a:alphaModFix/>
          </a:blip>
          <a:srcRect l="20869" r="20869"/>
          <a:stretch/>
        </p:blipFill>
        <p:spPr>
          <a:xfrm>
            <a:off x="4777990" y="8"/>
            <a:ext cx="4368022" cy="51435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89" name="Google Shape;1189;p82"/>
          <p:cNvSpPr txBox="1">
            <a:spLocks noGrp="1"/>
          </p:cNvSpPr>
          <p:nvPr>
            <p:ph type="ctrTitle"/>
          </p:nvPr>
        </p:nvSpPr>
        <p:spPr>
          <a:xfrm>
            <a:off x="637450" y="919325"/>
            <a:ext cx="3646200" cy="11796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s-MX" sz="5000" b="1" noProof="0" dirty="0">
                <a:solidFill>
                  <a:srgbClr val="326297"/>
                </a:solidFill>
              </a:rPr>
              <a:t>¿Preguntas?</a:t>
            </a:r>
          </a:p>
        </p:txBody>
      </p:sp>
      <p:cxnSp>
        <p:nvCxnSpPr>
          <p:cNvPr id="1190" name="Google Shape;1190;p82"/>
          <p:cNvCxnSpPr/>
          <p:nvPr/>
        </p:nvCxnSpPr>
        <p:spPr>
          <a:xfrm>
            <a:off x="792956" y="2102933"/>
            <a:ext cx="3186300" cy="0"/>
          </a:xfrm>
          <a:prstGeom prst="straightConnector1">
            <a:avLst/>
          </a:prstGeom>
          <a:noFill/>
          <a:ln w="25400" cap="flat" cmpd="sng">
            <a:solidFill>
              <a:srgbClr val="7FBDE8"/>
            </a:solidFill>
            <a:prstDash val="solid"/>
            <a:round/>
            <a:headEnd type="none" w="sm" len="sm"/>
            <a:tailEnd type="none" w="sm" len="sm"/>
          </a:ln>
        </p:spPr>
      </p:cxnSp>
      <p:sp>
        <p:nvSpPr>
          <p:cNvPr id="1191" name="Google Shape;1191;p82"/>
          <p:cNvSpPr txBox="1">
            <a:spLocks noGrp="1"/>
          </p:cNvSpPr>
          <p:nvPr>
            <p:ph type="sldNum" idx="12"/>
          </p:nvPr>
        </p:nvSpPr>
        <p:spPr>
          <a:xfrm>
            <a:off x="6553200" y="4767265"/>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s-MX" noProof="0" smtClean="0">
                <a:solidFill>
                  <a:schemeClr val="dk1"/>
                </a:solidFill>
              </a:rPr>
              <a:t>51</a:t>
            </a:fld>
            <a:endParaRPr lang="es-MX" noProof="0" dirty="0">
              <a:solidFill>
                <a:schemeClr val="dk1"/>
              </a:solidFill>
            </a:endParaRPr>
          </a:p>
        </p:txBody>
      </p:sp>
      <p:sp>
        <p:nvSpPr>
          <p:cNvPr id="1192" name="Google Shape;1192;p82"/>
          <p:cNvSpPr txBox="1"/>
          <p:nvPr/>
        </p:nvSpPr>
        <p:spPr>
          <a:xfrm>
            <a:off x="792950" y="2457425"/>
            <a:ext cx="38967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s-MX" sz="1500" noProof="0" dirty="0">
                <a:solidFill>
                  <a:srgbClr val="262626"/>
                </a:solidFill>
                <a:latin typeface="Quattrocento Sans"/>
                <a:ea typeface="Quattrocento Sans"/>
                <a:cs typeface="Quattrocento Sans"/>
                <a:sym typeface="Quattrocento Sans"/>
              </a:rPr>
              <a:t>¡El equipo está aquí para responder cualquier pregunta pendiente que pueda tener sobre el CCAN!</a:t>
            </a:r>
          </a:p>
          <a:p>
            <a:pPr marL="0" marR="0" lvl="0" indent="0" algn="l" rtl="0">
              <a:spcBef>
                <a:spcPts val="0"/>
              </a:spcBef>
              <a:spcAft>
                <a:spcPts val="0"/>
              </a:spcAft>
              <a:buNone/>
            </a:pPr>
            <a:endParaRPr lang="es-MX" sz="1500" noProof="0" dirty="0">
              <a:solidFill>
                <a:srgbClr val="262626"/>
              </a:solidFill>
              <a:latin typeface="Quattrocento Sans"/>
              <a:ea typeface="Quattrocento Sans"/>
              <a:cs typeface="Quattrocento Sans"/>
              <a:sym typeface="Quattrocento Sans"/>
            </a:endParaRPr>
          </a:p>
          <a:p>
            <a:pPr marL="0" marR="0" lvl="0" indent="0" algn="l" rtl="0">
              <a:lnSpc>
                <a:spcPct val="140000"/>
              </a:lnSpc>
              <a:spcBef>
                <a:spcPts val="0"/>
              </a:spcBef>
              <a:spcAft>
                <a:spcPts val="0"/>
              </a:spcAft>
              <a:buNone/>
            </a:pPr>
            <a:endParaRPr lang="es-MX" sz="1500" b="1" noProof="0" dirty="0">
              <a:solidFill>
                <a:srgbClr val="262626"/>
              </a:solidFill>
              <a:latin typeface="Quattrocento Sans"/>
              <a:ea typeface="Quattrocento Sans"/>
              <a:cs typeface="Quattrocento Sans"/>
              <a:sym typeface="Quattrocen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7"/>
          <p:cNvSpPr txBox="1">
            <a:spLocks noGrp="1"/>
          </p:cNvSpPr>
          <p:nvPr>
            <p:ph type="ctrTitle"/>
          </p:nvPr>
        </p:nvSpPr>
        <p:spPr>
          <a:xfrm>
            <a:off x="685800" y="2502132"/>
            <a:ext cx="7772400" cy="1102500"/>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Introducción y Panorama </a:t>
            </a:r>
          </a:p>
          <a:p>
            <a:pPr marL="0" lvl="0" indent="0" algn="ctr" rtl="0">
              <a:spcBef>
                <a:spcPts val="0"/>
              </a:spcBef>
              <a:spcAft>
                <a:spcPts val="0"/>
              </a:spcAft>
              <a:buNone/>
            </a:pPr>
            <a:r>
              <a:rPr lang="es-MX" sz="4100" b="1" noProof="0" dirty="0">
                <a:solidFill>
                  <a:schemeClr val="lt1"/>
                </a:solidFill>
                <a:latin typeface="Quattrocento Sans"/>
                <a:ea typeface="Quattrocento Sans"/>
                <a:cs typeface="Quattrocento Sans"/>
                <a:sym typeface="Quattrocento Sans"/>
              </a:rPr>
              <a:t>General del CCAN</a:t>
            </a:r>
          </a:p>
        </p:txBody>
      </p:sp>
      <p:sp>
        <p:nvSpPr>
          <p:cNvPr id="621" name="Google Shape;621;p37"/>
          <p:cNvSpPr txBox="1"/>
          <p:nvPr/>
        </p:nvSpPr>
        <p:spPr>
          <a:xfrm>
            <a:off x="6368731" y="1156938"/>
            <a:ext cx="3145200" cy="16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s-MX" sz="600" noProof="0" dirty="0">
                <a:solidFill>
                  <a:srgbClr val="FFFFFF"/>
                </a:solidFill>
                <a:latin typeface="Calibri"/>
                <a:ea typeface="Calibri"/>
                <a:cs typeface="Calibri"/>
                <a:sym typeface="Calibri"/>
              </a:rPr>
              <a:t>Foto tomada y propiedad de NDCNR, permiso concedido a NDEP</a:t>
            </a:r>
          </a:p>
        </p:txBody>
      </p:sp>
      <p:sp>
        <p:nvSpPr>
          <p:cNvPr id="622" name="Google Shape;622;p37"/>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6</a:t>
            </a:fld>
            <a:endParaRPr lang="es-MX" noProof="0" dirty="0"/>
          </a:p>
        </p:txBody>
      </p:sp>
      <p:pic>
        <p:nvPicPr>
          <p:cNvPr id="623" name="Google Shape;623;p37" title="Hikers1_Nevada State Parks Flickr.jpg"/>
          <p:cNvPicPr preferRelativeResize="0"/>
          <p:nvPr/>
        </p:nvPicPr>
        <p:blipFill rotWithShape="1">
          <a:blip r:embed="rId3">
            <a:alphaModFix/>
          </a:blip>
          <a:srcRect t="52296" b="10551"/>
          <a:stretch/>
        </p:blipFill>
        <p:spPr>
          <a:xfrm>
            <a:off x="0" y="0"/>
            <a:ext cx="9144003" cy="226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8"/>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630" name="Google Shape;630;p38"/>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7</a:t>
            </a:fld>
            <a:endParaRPr lang="es-MX" noProof="0" dirty="0"/>
          </a:p>
        </p:txBody>
      </p:sp>
      <p:sp>
        <p:nvSpPr>
          <p:cNvPr id="631" name="Google Shape;631;p38"/>
          <p:cNvSpPr txBox="1"/>
          <p:nvPr/>
        </p:nvSpPr>
        <p:spPr>
          <a:xfrm>
            <a:off x="304750" y="1735954"/>
            <a:ext cx="4079700" cy="20526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None/>
            </a:pPr>
            <a:r>
              <a:rPr lang="es-MX" sz="1800" noProof="0" dirty="0">
                <a:solidFill>
                  <a:srgbClr val="1B1B1B"/>
                </a:solidFill>
                <a:highlight>
                  <a:srgbClr val="FFFFFF"/>
                </a:highlight>
                <a:latin typeface="Open Sans"/>
                <a:ea typeface="Open Sans"/>
                <a:cs typeface="Open Sans"/>
                <a:sym typeface="Open Sans"/>
              </a:rPr>
              <a:t>Una subvención administrada por la </a:t>
            </a:r>
            <a:r>
              <a:rPr lang="es-MX" sz="1800" b="1" noProof="0" dirty="0">
                <a:solidFill>
                  <a:srgbClr val="1B1B1B"/>
                </a:solidFill>
                <a:highlight>
                  <a:srgbClr val="FFFFFF"/>
                </a:highlight>
                <a:latin typeface="Open Sans"/>
                <a:ea typeface="Open Sans"/>
                <a:cs typeface="Open Sans"/>
                <a:sym typeface="Open Sans"/>
              </a:rPr>
              <a:t>EPA</a:t>
            </a:r>
            <a:r>
              <a:rPr lang="es-MX" sz="1800" noProof="0" dirty="0">
                <a:solidFill>
                  <a:srgbClr val="1B1B1B"/>
                </a:solidFill>
                <a:highlight>
                  <a:srgbClr val="FFFFFF"/>
                </a:highlight>
                <a:latin typeface="Open Sans"/>
                <a:ea typeface="Open Sans"/>
                <a:cs typeface="Open Sans"/>
                <a:sym typeface="Open Sans"/>
              </a:rPr>
              <a:t>, derivada de la </a:t>
            </a:r>
            <a:r>
              <a:rPr lang="es-MX" sz="1800" b="1" noProof="0" dirty="0">
                <a:solidFill>
                  <a:srgbClr val="1B1B1B"/>
                </a:solidFill>
                <a:highlight>
                  <a:srgbClr val="FFFFFF"/>
                </a:highlight>
                <a:latin typeface="Open Sans"/>
                <a:ea typeface="Open Sans"/>
                <a:cs typeface="Open Sans"/>
                <a:sym typeface="Open Sans"/>
              </a:rPr>
              <a:t>Ley de Reducción de la Inflación. </a:t>
            </a:r>
          </a:p>
          <a:p>
            <a:pPr marL="0" lvl="0" indent="0" algn="l" rtl="0">
              <a:lnSpc>
                <a:spcPct val="115000"/>
              </a:lnSpc>
              <a:spcBef>
                <a:spcPts val="1200"/>
              </a:spcBef>
              <a:spcAft>
                <a:spcPts val="1200"/>
              </a:spcAft>
              <a:buNone/>
            </a:pPr>
            <a:r>
              <a:rPr lang="es-MX" sz="1800" noProof="0" dirty="0">
                <a:solidFill>
                  <a:srgbClr val="1B1B1B"/>
                </a:solidFill>
                <a:highlight>
                  <a:srgbClr val="FFFFFF"/>
                </a:highlight>
                <a:latin typeface="Open Sans"/>
                <a:ea typeface="Open Sans"/>
                <a:cs typeface="Open Sans"/>
                <a:sym typeface="Open Sans"/>
              </a:rPr>
              <a:t>Un total de </a:t>
            </a:r>
            <a:r>
              <a:rPr lang="es-MX" sz="1800" b="1" noProof="0" dirty="0">
                <a:solidFill>
                  <a:srgbClr val="1B1B1B"/>
                </a:solidFill>
                <a:highlight>
                  <a:srgbClr val="FFFFFF"/>
                </a:highlight>
                <a:latin typeface="Open Sans"/>
                <a:ea typeface="Open Sans"/>
                <a:cs typeface="Open Sans"/>
                <a:sym typeface="Open Sans"/>
              </a:rPr>
              <a:t>5 mil millones de dólares</a:t>
            </a:r>
            <a:r>
              <a:rPr lang="es-MX" sz="1800" noProof="0" dirty="0">
                <a:solidFill>
                  <a:srgbClr val="1B1B1B"/>
                </a:solidFill>
                <a:highlight>
                  <a:srgbClr val="FFFFFF"/>
                </a:highlight>
                <a:latin typeface="Open Sans"/>
                <a:ea typeface="Open Sans"/>
                <a:cs typeface="Open Sans"/>
                <a:sym typeface="Open Sans"/>
              </a:rPr>
              <a:t> en subvenciones para estados, gobiernos locales, tribus y territorios. </a:t>
            </a:r>
          </a:p>
        </p:txBody>
      </p:sp>
      <p:sp>
        <p:nvSpPr>
          <p:cNvPr id="632" name="Google Shape;632;p38"/>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MX" sz="1000" noProof="0" smtClean="0">
                <a:solidFill>
                  <a:srgbClr val="595959"/>
                </a:solidFill>
              </a:rPr>
              <a:t>7</a:t>
            </a:fld>
            <a:endParaRPr lang="es-MX" sz="1000" noProof="0" dirty="0">
              <a:solidFill>
                <a:srgbClr val="595959"/>
              </a:solidFill>
            </a:endParaRPr>
          </a:p>
        </p:txBody>
      </p:sp>
      <p:sp>
        <p:nvSpPr>
          <p:cNvPr id="633" name="Google Shape;633;p38"/>
          <p:cNvSpPr/>
          <p:nvPr/>
        </p:nvSpPr>
        <p:spPr>
          <a:xfrm>
            <a:off x="5135075" y="1591975"/>
            <a:ext cx="3446400" cy="2595300"/>
          </a:xfrm>
          <a:prstGeom prst="rect">
            <a:avLst/>
          </a:prstGeom>
          <a:solidFill>
            <a:srgbClr val="3262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s-MX" noProof="0" dirty="0"/>
          </a:p>
        </p:txBody>
      </p:sp>
      <p:sp>
        <p:nvSpPr>
          <p:cNvPr id="634" name="Google Shape;634;p38"/>
          <p:cNvSpPr txBox="1"/>
          <p:nvPr/>
        </p:nvSpPr>
        <p:spPr>
          <a:xfrm>
            <a:off x="5162251" y="1555266"/>
            <a:ext cx="3310200" cy="2530800"/>
          </a:xfrm>
          <a:prstGeom prst="rect">
            <a:avLst/>
          </a:prstGeom>
          <a:noFill/>
          <a:ln>
            <a:noFill/>
          </a:ln>
        </p:spPr>
        <p:txBody>
          <a:bodyPr spcFirstLastPara="1" wrap="square" lIns="91425" tIns="91425" rIns="91425" bIns="91425" anchor="ctr" anchorCtr="0">
            <a:normAutofit/>
          </a:bodyPr>
          <a:lstStyle/>
          <a:p>
            <a:pPr marL="0" lvl="0" indent="0" algn="l" rtl="0">
              <a:lnSpc>
                <a:spcPct val="115000"/>
              </a:lnSpc>
              <a:spcBef>
                <a:spcPts val="0"/>
              </a:spcBef>
              <a:spcAft>
                <a:spcPts val="0"/>
              </a:spcAft>
              <a:buNone/>
            </a:pPr>
            <a:r>
              <a:rPr lang="es-MX" sz="1200" b="1" noProof="0" dirty="0">
                <a:solidFill>
                  <a:srgbClr val="FFFFFF"/>
                </a:solidFill>
                <a:latin typeface="Open Sans"/>
                <a:ea typeface="Open Sans"/>
                <a:cs typeface="Open Sans"/>
                <a:sym typeface="Open Sans"/>
              </a:rPr>
              <a:t>Objetivos</a:t>
            </a:r>
          </a:p>
          <a:p>
            <a:pPr marL="457200" lvl="0" indent="-325516" algn="l" rtl="0">
              <a:lnSpc>
                <a:spcPct val="115000"/>
              </a:lnSpc>
              <a:spcBef>
                <a:spcPts val="1000"/>
              </a:spcBef>
              <a:spcAft>
                <a:spcPts val="0"/>
              </a:spcAft>
              <a:buClr>
                <a:srgbClr val="FFFFFF"/>
              </a:buClr>
              <a:buSzPct val="100000"/>
              <a:buFont typeface="Open Sans"/>
              <a:buChar char="●"/>
            </a:pPr>
            <a:r>
              <a:rPr lang="es-MX" sz="1200" noProof="0" dirty="0">
                <a:solidFill>
                  <a:srgbClr val="FFFFFF"/>
                </a:solidFill>
                <a:latin typeface="Open Sans"/>
                <a:ea typeface="Open Sans"/>
                <a:cs typeface="Open Sans"/>
                <a:sym typeface="Open Sans"/>
              </a:rPr>
              <a:t>Reducir las emisiones de GEI </a:t>
            </a:r>
          </a:p>
          <a:p>
            <a:pPr marL="457200" lvl="0" indent="-325516" algn="l" rtl="0">
              <a:lnSpc>
                <a:spcPct val="115000"/>
              </a:lnSpc>
              <a:spcBef>
                <a:spcPts val="1000"/>
              </a:spcBef>
              <a:spcAft>
                <a:spcPts val="0"/>
              </a:spcAft>
              <a:buClr>
                <a:srgbClr val="FFFFFF"/>
              </a:buClr>
              <a:buSzPct val="100000"/>
              <a:buFont typeface="Open Sans"/>
              <a:buChar char="●"/>
            </a:pPr>
            <a:r>
              <a:rPr lang="es-MX" sz="1200" noProof="0" dirty="0">
                <a:solidFill>
                  <a:srgbClr val="FFFFFF"/>
                </a:solidFill>
                <a:latin typeface="Open Sans"/>
                <a:ea typeface="Open Sans"/>
                <a:cs typeface="Open Sans"/>
                <a:sym typeface="Open Sans"/>
              </a:rPr>
              <a:t>Reducir la contaminación del aire </a:t>
            </a:r>
          </a:p>
          <a:p>
            <a:pPr marL="457200" lvl="0" indent="-325516" algn="l" rtl="0">
              <a:lnSpc>
                <a:spcPct val="115000"/>
              </a:lnSpc>
              <a:spcBef>
                <a:spcPts val="1000"/>
              </a:spcBef>
              <a:spcAft>
                <a:spcPts val="0"/>
              </a:spcAft>
              <a:buClr>
                <a:srgbClr val="FFFFFF"/>
              </a:buClr>
              <a:buSzPct val="100000"/>
              <a:buFont typeface="Open Sans"/>
              <a:buChar char="●"/>
            </a:pPr>
            <a:r>
              <a:rPr lang="es-MX" sz="1200" noProof="0" dirty="0">
                <a:solidFill>
                  <a:srgbClr val="FFFFFF"/>
                </a:solidFill>
                <a:latin typeface="Open Sans"/>
                <a:ea typeface="Open Sans"/>
                <a:cs typeface="Open Sans"/>
                <a:sym typeface="Open Sans"/>
              </a:rPr>
              <a:t>Generar beneficios para comunidades en situación de desventaja </a:t>
            </a:r>
          </a:p>
          <a:p>
            <a:pPr marL="457200" lvl="0" indent="-325516" algn="l" rtl="0">
              <a:lnSpc>
                <a:spcPct val="115000"/>
              </a:lnSpc>
              <a:spcBef>
                <a:spcPts val="1000"/>
              </a:spcBef>
              <a:spcAft>
                <a:spcPts val="1000"/>
              </a:spcAft>
              <a:buClr>
                <a:srgbClr val="FFFFFF"/>
              </a:buClr>
              <a:buSzPct val="100000"/>
              <a:buFont typeface="Open Sans"/>
              <a:buChar char="●"/>
            </a:pPr>
            <a:r>
              <a:rPr lang="es-MX" sz="1200" noProof="0" dirty="0">
                <a:solidFill>
                  <a:srgbClr val="FFFFFF"/>
                </a:solidFill>
                <a:latin typeface="Open Sans"/>
                <a:ea typeface="Open Sans"/>
                <a:cs typeface="Open Sans"/>
                <a:sym typeface="Open Sans"/>
              </a:rPr>
              <a:t>Aprovechar otros recursos para maximizar la reducción de GEI</a:t>
            </a:r>
          </a:p>
        </p:txBody>
      </p:sp>
      <p:sp>
        <p:nvSpPr>
          <p:cNvPr id="635" name="Google Shape;635;p38"/>
          <p:cNvSpPr txBox="1"/>
          <p:nvPr/>
        </p:nvSpPr>
        <p:spPr>
          <a:xfrm>
            <a:off x="0" y="272710"/>
            <a:ext cx="9144000" cy="11688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Subvenciones para la Reducción de la Contaminación Climática (CPRG)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9"/>
          <p:cNvSpPr txBox="1"/>
          <p:nvPr/>
        </p:nvSpPr>
        <p:spPr>
          <a:xfrm>
            <a:off x="8581343" y="4786228"/>
            <a:ext cx="296100" cy="138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s-MX" sz="900" b="1" noProof="0" dirty="0">
                <a:solidFill>
                  <a:srgbClr val="326297"/>
                </a:solidFill>
                <a:latin typeface="Arial"/>
                <a:ea typeface="Arial"/>
                <a:cs typeface="Arial"/>
                <a:sym typeface="Arial"/>
              </a:rPr>
              <a:t>6</a:t>
            </a:r>
          </a:p>
        </p:txBody>
      </p:sp>
      <p:sp>
        <p:nvSpPr>
          <p:cNvPr id="642" name="Google Shape;642;p39"/>
          <p:cNvSpPr txBox="1">
            <a:spLocks noGrp="1"/>
          </p:cNvSpPr>
          <p:nvPr>
            <p:ph type="sldNum" idx="12"/>
          </p:nvPr>
        </p:nvSpPr>
        <p:spPr>
          <a:xfrm>
            <a:off x="4980176" y="3392769"/>
            <a:ext cx="1569000" cy="201600"/>
          </a:xfrm>
          <a:prstGeom prst="rect">
            <a:avLst/>
          </a:prstGeom>
          <a:noFill/>
          <a:ln>
            <a:noFill/>
          </a:ln>
        </p:spPr>
        <p:txBody>
          <a:bodyPr spcFirstLastPara="1" wrap="square" lIns="67250" tIns="33600" rIns="67250" bIns="33600" anchor="ctr" anchorCtr="0">
            <a:noAutofit/>
          </a:bodyPr>
          <a:lstStyle/>
          <a:p>
            <a:pPr marL="0" lvl="0" indent="0" algn="r" rtl="0">
              <a:spcBef>
                <a:spcPts val="0"/>
              </a:spcBef>
              <a:spcAft>
                <a:spcPts val="0"/>
              </a:spcAft>
              <a:buNone/>
            </a:pPr>
            <a:fld id="{00000000-1234-1234-1234-123412341234}" type="slidenum">
              <a:rPr lang="es-MX" sz="882" noProof="0" smtClean="0"/>
              <a:t>8</a:t>
            </a:fld>
            <a:endParaRPr lang="es-MX" sz="882" noProof="0" dirty="0"/>
          </a:p>
        </p:txBody>
      </p:sp>
      <p:sp>
        <p:nvSpPr>
          <p:cNvPr id="643" name="Google Shape;643;p39"/>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s-MX" noProof="0" smtClean="0"/>
              <a:t>8</a:t>
            </a:fld>
            <a:endParaRPr lang="es-MX" noProof="0" dirty="0"/>
          </a:p>
        </p:txBody>
      </p:sp>
      <p:sp>
        <p:nvSpPr>
          <p:cNvPr id="644" name="Google Shape;644;p39"/>
          <p:cNvSpPr/>
          <p:nvPr/>
        </p:nvSpPr>
        <p:spPr>
          <a:xfrm>
            <a:off x="1003626" y="968126"/>
            <a:ext cx="3517500" cy="2985600"/>
          </a:xfrm>
          <a:prstGeom prst="rect">
            <a:avLst/>
          </a:prstGeom>
          <a:solidFill>
            <a:srgbClr val="326297"/>
          </a:solidFill>
          <a:ln>
            <a:noFill/>
          </a:ln>
        </p:spPr>
        <p:txBody>
          <a:bodyPr spcFirstLastPara="1" wrap="square" lIns="79200" tIns="79200" rIns="79200" bIns="79200" anchor="ctr" anchorCtr="0">
            <a:noAutofit/>
          </a:bodyPr>
          <a:lstStyle/>
          <a:p>
            <a:pPr marL="0" marR="0" lvl="0" indent="0" algn="ctr" rtl="0">
              <a:lnSpc>
                <a:spcPct val="100000"/>
              </a:lnSpc>
              <a:spcBef>
                <a:spcPts val="0"/>
              </a:spcBef>
              <a:spcAft>
                <a:spcPts val="0"/>
              </a:spcAft>
              <a:buClr>
                <a:srgbClr val="000000"/>
              </a:buClr>
              <a:buSzPts val="1213"/>
              <a:buFont typeface="Arial"/>
              <a:buNone/>
            </a:pPr>
            <a:endParaRPr lang="es-MX" sz="1212" b="0" i="0" u="none" strike="noStrike" cap="none" noProof="0" dirty="0">
              <a:solidFill>
                <a:srgbClr val="000000"/>
              </a:solidFill>
              <a:latin typeface="Arial"/>
              <a:ea typeface="Arial"/>
              <a:cs typeface="Arial"/>
              <a:sym typeface="Arial"/>
            </a:endParaRPr>
          </a:p>
        </p:txBody>
      </p:sp>
      <p:sp>
        <p:nvSpPr>
          <p:cNvPr id="645" name="Google Shape;645;p39"/>
          <p:cNvSpPr txBox="1"/>
          <p:nvPr/>
        </p:nvSpPr>
        <p:spPr>
          <a:xfrm>
            <a:off x="1058241" y="906525"/>
            <a:ext cx="3517500" cy="3143100"/>
          </a:xfrm>
          <a:prstGeom prst="rect">
            <a:avLst/>
          </a:prstGeom>
          <a:noFill/>
          <a:ln>
            <a:noFill/>
          </a:ln>
        </p:spPr>
        <p:txBody>
          <a:bodyPr spcFirstLastPara="1" wrap="square" lIns="79200" tIns="79200" rIns="79200" bIns="79200" anchor="t" anchorCtr="0">
            <a:noAutofit/>
          </a:bodyPr>
          <a:lstStyle/>
          <a:p>
            <a:pPr marL="0" marR="0" lvl="0" indent="0" algn="l" rtl="0">
              <a:lnSpc>
                <a:spcPct val="100000"/>
              </a:lnSpc>
              <a:spcBef>
                <a:spcPts val="0"/>
              </a:spcBef>
              <a:spcAft>
                <a:spcPts val="0"/>
              </a:spcAft>
              <a:buClr>
                <a:srgbClr val="000000"/>
              </a:buClr>
              <a:buSzPts val="1559"/>
              <a:buFont typeface="Arial"/>
              <a:buNone/>
            </a:pPr>
            <a:r>
              <a:rPr lang="es-MX" sz="1200" b="1" i="0" u="none" strike="noStrike" cap="none" noProof="0" dirty="0">
                <a:solidFill>
                  <a:srgbClr val="FFFFFF"/>
                </a:solidFill>
                <a:latin typeface="Lato"/>
                <a:ea typeface="Lato"/>
                <a:cs typeface="Lato"/>
                <a:sym typeface="Lato"/>
              </a:rPr>
              <a:t>Plan Prioritario</a:t>
            </a:r>
          </a:p>
          <a:p>
            <a:pPr marL="396054" marR="0" lvl="0" indent="0" algn="l" rtl="0">
              <a:lnSpc>
                <a:spcPct val="100000"/>
              </a:lnSpc>
              <a:spcBef>
                <a:spcPts val="1040"/>
              </a:spcBef>
              <a:spcAft>
                <a:spcPts val="0"/>
              </a:spcAft>
              <a:buClr>
                <a:srgbClr val="000000"/>
              </a:buClr>
              <a:buSzPts val="1559"/>
              <a:buFont typeface="Arial"/>
              <a:buNone/>
            </a:pPr>
            <a:r>
              <a:rPr lang="es-MX" sz="1200" b="0" i="1" u="none" strike="noStrike" cap="none" noProof="0" dirty="0">
                <a:solidFill>
                  <a:srgbClr val="FFFFFF"/>
                </a:solidFill>
                <a:latin typeface="Lato"/>
                <a:ea typeface="Lato"/>
                <a:cs typeface="Lato"/>
                <a:sym typeface="Lato"/>
              </a:rPr>
              <a:t>Acciones de alta prioridad, de corto plazo y listas para implementarse</a:t>
            </a:r>
          </a:p>
          <a:p>
            <a:pPr marL="396054" marR="0" lvl="0" indent="0" algn="l" rtl="0">
              <a:lnSpc>
                <a:spcPct val="100000"/>
              </a:lnSpc>
              <a:spcBef>
                <a:spcPts val="1040"/>
              </a:spcBef>
              <a:spcAft>
                <a:spcPts val="0"/>
              </a:spcAft>
              <a:buClr>
                <a:srgbClr val="000000"/>
              </a:buClr>
              <a:buSzPts val="1559"/>
              <a:buFont typeface="Arial"/>
              <a:buNone/>
            </a:pPr>
            <a:endParaRPr lang="es-MX" sz="1200" b="0" i="1" u="none" strike="noStrike" cap="none" noProof="0" dirty="0">
              <a:solidFill>
                <a:srgbClr val="FFFFFF"/>
              </a:solidFill>
              <a:latin typeface="Lato"/>
              <a:ea typeface="Lato"/>
              <a:cs typeface="Lato"/>
              <a:sym typeface="Lato"/>
            </a:endParaRPr>
          </a:p>
          <a:p>
            <a:pPr marL="396054" marR="0" lvl="0" indent="-286039" algn="l" rtl="0">
              <a:lnSpc>
                <a:spcPct val="100000"/>
              </a:lnSpc>
              <a:spcBef>
                <a:spcPts val="1040"/>
              </a:spcBef>
              <a:spcAft>
                <a:spcPts val="0"/>
              </a:spcAft>
              <a:buClr>
                <a:srgbClr val="FFFFFF"/>
              </a:buClr>
              <a:buSzPts val="1386"/>
              <a:buFont typeface="Lato"/>
              <a:buChar char="●"/>
            </a:pPr>
            <a:r>
              <a:rPr lang="es-MX" sz="1200" noProof="0" dirty="0">
                <a:solidFill>
                  <a:srgbClr val="FFFFFF"/>
                </a:solidFill>
                <a:latin typeface="Lato"/>
                <a:ea typeface="Lato"/>
                <a:cs typeface="Lato"/>
                <a:sym typeface="Lato"/>
              </a:rPr>
              <a:t>Inventario estatal de GEI</a:t>
            </a:r>
          </a:p>
          <a:p>
            <a:pPr marL="396054" marR="0" lvl="0" indent="-286039" algn="l" rtl="0">
              <a:lnSpc>
                <a:spcPct val="100000"/>
              </a:lnSpc>
              <a:spcBef>
                <a:spcPts val="866"/>
              </a:spcBef>
              <a:spcAft>
                <a:spcPts val="0"/>
              </a:spcAft>
              <a:buClr>
                <a:srgbClr val="FFFFFF"/>
              </a:buClr>
              <a:buSzPts val="1386"/>
              <a:buFont typeface="Lato"/>
              <a:buChar char="●"/>
            </a:pPr>
            <a:r>
              <a:rPr lang="es-MX" sz="1200" noProof="0" dirty="0">
                <a:solidFill>
                  <a:srgbClr val="FFFFFF"/>
                </a:solidFill>
                <a:latin typeface="Lato"/>
                <a:ea typeface="Lato"/>
                <a:cs typeface="Lato"/>
                <a:sym typeface="Lato"/>
              </a:rPr>
              <a:t>Acciones recopiladas de miembros de la comunidad y de la base de datos de acciones de SSG, en sectores clave</a:t>
            </a:r>
          </a:p>
          <a:p>
            <a:pPr marL="396054" marR="0" lvl="0" indent="-286039" algn="l" rtl="0">
              <a:lnSpc>
                <a:spcPct val="100000"/>
              </a:lnSpc>
              <a:spcBef>
                <a:spcPts val="866"/>
              </a:spcBef>
              <a:spcAft>
                <a:spcPts val="0"/>
              </a:spcAft>
              <a:buClr>
                <a:srgbClr val="FFFFFF"/>
              </a:buClr>
              <a:buSzPts val="1386"/>
              <a:buFont typeface="Lato"/>
              <a:buChar char="●"/>
            </a:pPr>
            <a:r>
              <a:rPr lang="es-MX" sz="1200" b="0" i="0" u="none" strike="noStrike" cap="none" noProof="0" dirty="0">
                <a:solidFill>
                  <a:srgbClr val="FFFFFF"/>
                </a:solidFill>
                <a:latin typeface="Lato"/>
                <a:ea typeface="Lato"/>
                <a:cs typeface="Lato"/>
                <a:sym typeface="Lato"/>
              </a:rPr>
              <a:t>Selección basada en:</a:t>
            </a:r>
          </a:p>
          <a:p>
            <a:pPr marL="792110" marR="0" lvl="1" indent="-286039" algn="l" rtl="0">
              <a:lnSpc>
                <a:spcPct val="100000"/>
              </a:lnSpc>
              <a:spcBef>
                <a:spcPts val="0"/>
              </a:spcBef>
              <a:spcAft>
                <a:spcPts val="0"/>
              </a:spcAft>
              <a:buClr>
                <a:srgbClr val="FFFFFF"/>
              </a:buClr>
              <a:buSzPts val="1386"/>
              <a:buFont typeface="Lato"/>
              <a:buChar char="○"/>
            </a:pPr>
            <a:r>
              <a:rPr lang="es-MX" sz="1200" b="0" i="0" u="none" strike="noStrike" cap="none" noProof="0" dirty="0">
                <a:solidFill>
                  <a:srgbClr val="FFFFFF"/>
                </a:solidFill>
                <a:latin typeface="Lato"/>
                <a:ea typeface="Lato"/>
                <a:cs typeface="Lato"/>
                <a:sym typeface="Lato"/>
              </a:rPr>
              <a:t>Alto impacto en emisiones</a:t>
            </a:r>
          </a:p>
          <a:p>
            <a:pPr marL="792110" marR="0" lvl="1" indent="-286039" algn="l" rtl="0">
              <a:lnSpc>
                <a:spcPct val="100000"/>
              </a:lnSpc>
              <a:spcBef>
                <a:spcPts val="0"/>
              </a:spcBef>
              <a:spcAft>
                <a:spcPts val="0"/>
              </a:spcAft>
              <a:buClr>
                <a:srgbClr val="FFFFFF"/>
              </a:buClr>
              <a:buSzPts val="1386"/>
              <a:buFont typeface="Lato"/>
              <a:buChar char="○"/>
            </a:pPr>
            <a:r>
              <a:rPr lang="es-MX" sz="1200" noProof="0" dirty="0">
                <a:solidFill>
                  <a:srgbClr val="FFFFFF"/>
                </a:solidFill>
                <a:latin typeface="Lato"/>
                <a:ea typeface="Lato"/>
                <a:cs typeface="Lato"/>
                <a:sym typeface="Lato"/>
              </a:rPr>
              <a:t>Beneficios para comunidades de bajos ingresos y en riesgo,</a:t>
            </a:r>
            <a:r>
              <a:rPr lang="es-MX" sz="1200" b="0" i="0" u="none" strike="noStrike" cap="none" noProof="0" dirty="0">
                <a:solidFill>
                  <a:srgbClr val="FFFFFF"/>
                </a:solidFill>
                <a:latin typeface="Lato"/>
                <a:ea typeface="Lato"/>
                <a:cs typeface="Lato"/>
                <a:sym typeface="Lato"/>
              </a:rPr>
              <a:t> </a:t>
            </a:r>
          </a:p>
          <a:p>
            <a:pPr marL="792110" marR="0" lvl="1" indent="-286039" algn="l" rtl="0">
              <a:lnSpc>
                <a:spcPct val="100000"/>
              </a:lnSpc>
              <a:spcBef>
                <a:spcPts val="0"/>
              </a:spcBef>
              <a:spcAft>
                <a:spcPts val="0"/>
              </a:spcAft>
              <a:buClr>
                <a:srgbClr val="FFFFFF"/>
              </a:buClr>
              <a:buSzPts val="1386"/>
              <a:buFont typeface="Lato"/>
              <a:buChar char="○"/>
            </a:pPr>
            <a:r>
              <a:rPr lang="es-MX" sz="1200" b="0" i="0" u="none" strike="noStrike" cap="none" noProof="0" dirty="0">
                <a:solidFill>
                  <a:srgbClr val="FFFFFF"/>
                </a:solidFill>
                <a:latin typeface="Lato"/>
                <a:ea typeface="Lato"/>
                <a:cs typeface="Lato"/>
                <a:sym typeface="Lato"/>
              </a:rPr>
              <a:t>“Listas para implementarse” </a:t>
            </a:r>
          </a:p>
          <a:p>
            <a:pPr marL="0" marR="0" lvl="0" indent="0" algn="l" rtl="0">
              <a:lnSpc>
                <a:spcPct val="100000"/>
              </a:lnSpc>
              <a:spcBef>
                <a:spcPts val="0"/>
              </a:spcBef>
              <a:spcAft>
                <a:spcPts val="0"/>
              </a:spcAft>
              <a:buNone/>
            </a:pPr>
            <a:endParaRPr lang="es-MX" sz="1200" b="0" i="0" u="none" strike="noStrike" cap="none" noProof="0" dirty="0">
              <a:solidFill>
                <a:srgbClr val="FFFFFF"/>
              </a:solidFill>
              <a:latin typeface="Lato"/>
              <a:ea typeface="Lato"/>
              <a:cs typeface="Lato"/>
              <a:sym typeface="Lato"/>
            </a:endParaRPr>
          </a:p>
        </p:txBody>
      </p:sp>
      <p:sp>
        <p:nvSpPr>
          <p:cNvPr id="646" name="Google Shape;646;p39"/>
          <p:cNvSpPr/>
          <p:nvPr/>
        </p:nvSpPr>
        <p:spPr>
          <a:xfrm>
            <a:off x="4749225" y="968125"/>
            <a:ext cx="3517500" cy="2985600"/>
          </a:xfrm>
          <a:prstGeom prst="rect">
            <a:avLst/>
          </a:prstGeom>
          <a:solidFill>
            <a:srgbClr val="326297"/>
          </a:solidFill>
          <a:ln>
            <a:noFill/>
          </a:ln>
        </p:spPr>
        <p:txBody>
          <a:bodyPr spcFirstLastPara="1" wrap="square" lIns="79200" tIns="79200" rIns="79200" bIns="79200" anchor="ctr" anchorCtr="0">
            <a:noAutofit/>
          </a:bodyPr>
          <a:lstStyle/>
          <a:p>
            <a:pPr marL="0" marR="0" lvl="0" indent="0" algn="ctr" rtl="0">
              <a:lnSpc>
                <a:spcPct val="100000"/>
              </a:lnSpc>
              <a:spcBef>
                <a:spcPts val="0"/>
              </a:spcBef>
              <a:spcAft>
                <a:spcPts val="0"/>
              </a:spcAft>
              <a:buClr>
                <a:srgbClr val="000000"/>
              </a:buClr>
              <a:buSzPts val="1213"/>
              <a:buFont typeface="Arial"/>
              <a:buNone/>
            </a:pPr>
            <a:endParaRPr lang="es-MX" sz="1212" b="0" i="0" u="none" strike="noStrike" cap="none" noProof="0" dirty="0">
              <a:solidFill>
                <a:srgbClr val="000000"/>
              </a:solidFill>
              <a:latin typeface="Arial"/>
              <a:ea typeface="Arial"/>
              <a:cs typeface="Arial"/>
              <a:sym typeface="Arial"/>
            </a:endParaRPr>
          </a:p>
        </p:txBody>
      </p:sp>
      <p:sp>
        <p:nvSpPr>
          <p:cNvPr id="647" name="Google Shape;647;p39"/>
          <p:cNvSpPr txBox="1"/>
          <p:nvPr/>
        </p:nvSpPr>
        <p:spPr>
          <a:xfrm>
            <a:off x="4749225" y="906525"/>
            <a:ext cx="3517500" cy="2985600"/>
          </a:xfrm>
          <a:prstGeom prst="rect">
            <a:avLst/>
          </a:prstGeom>
          <a:noFill/>
          <a:ln>
            <a:noFill/>
          </a:ln>
        </p:spPr>
        <p:txBody>
          <a:bodyPr spcFirstLastPara="1" wrap="square" lIns="79200" tIns="79200" rIns="79200" bIns="79200" anchor="t" anchorCtr="0">
            <a:noAutofit/>
          </a:bodyPr>
          <a:lstStyle/>
          <a:p>
            <a:pPr marL="0" marR="0" lvl="0" indent="0" algn="l" rtl="0">
              <a:lnSpc>
                <a:spcPct val="100000"/>
              </a:lnSpc>
              <a:spcBef>
                <a:spcPts val="0"/>
              </a:spcBef>
              <a:spcAft>
                <a:spcPts val="0"/>
              </a:spcAft>
              <a:buClr>
                <a:srgbClr val="000000"/>
              </a:buClr>
              <a:buSzPts val="1559"/>
              <a:buFont typeface="Arial"/>
              <a:buNone/>
            </a:pPr>
            <a:r>
              <a:rPr lang="es-MX" sz="1200" b="1" noProof="0" dirty="0">
                <a:solidFill>
                  <a:srgbClr val="FFFFFF"/>
                </a:solidFill>
                <a:latin typeface="Lato"/>
                <a:ea typeface="Lato"/>
                <a:cs typeface="Lato"/>
                <a:sym typeface="Lato"/>
              </a:rPr>
              <a:t> </a:t>
            </a:r>
            <a:r>
              <a:rPr lang="es-MX" sz="1200" b="1" i="0" u="none" strike="noStrike" cap="none" noProof="0" dirty="0">
                <a:solidFill>
                  <a:srgbClr val="FFFFFF"/>
                </a:solidFill>
                <a:latin typeface="Lato"/>
                <a:ea typeface="Lato"/>
                <a:cs typeface="Lato"/>
                <a:sym typeface="Lato"/>
              </a:rPr>
              <a:t>Plan Integral</a:t>
            </a:r>
          </a:p>
          <a:p>
            <a:pPr marL="396054" marR="0" lvl="0" indent="0" algn="l" rtl="0">
              <a:lnSpc>
                <a:spcPct val="100000"/>
              </a:lnSpc>
              <a:spcBef>
                <a:spcPts val="1040"/>
              </a:spcBef>
              <a:spcAft>
                <a:spcPts val="0"/>
              </a:spcAft>
              <a:buClr>
                <a:srgbClr val="000000"/>
              </a:buClr>
              <a:buSzPts val="1559"/>
              <a:buFont typeface="Arial"/>
              <a:buNone/>
            </a:pPr>
            <a:r>
              <a:rPr lang="es-MX" sz="1200" i="1" noProof="0" dirty="0">
                <a:solidFill>
                  <a:srgbClr val="FFFFFF"/>
                </a:solidFill>
                <a:latin typeface="Lato"/>
                <a:ea typeface="Lato"/>
                <a:cs typeface="Lato"/>
                <a:sym typeface="Lato"/>
              </a:rPr>
              <a:t>Plan para alcanzar metas importantes de reducción a largo plazo. </a:t>
            </a:r>
          </a:p>
          <a:p>
            <a:pPr marL="396054" marR="0" lvl="0" indent="0" algn="l" rtl="0">
              <a:lnSpc>
                <a:spcPct val="100000"/>
              </a:lnSpc>
              <a:spcBef>
                <a:spcPts val="1040"/>
              </a:spcBef>
              <a:spcAft>
                <a:spcPts val="0"/>
              </a:spcAft>
              <a:buClr>
                <a:srgbClr val="000000"/>
              </a:buClr>
              <a:buSzPts val="1559"/>
              <a:buFont typeface="Arial"/>
              <a:buNone/>
            </a:pPr>
            <a:endParaRPr lang="es-MX" sz="1200" i="1" noProof="0" dirty="0">
              <a:solidFill>
                <a:srgbClr val="FFFFFF"/>
              </a:solidFill>
              <a:latin typeface="Lato"/>
              <a:ea typeface="Lato"/>
              <a:cs typeface="Lato"/>
              <a:sym typeface="Lato"/>
            </a:endParaRPr>
          </a:p>
          <a:p>
            <a:pPr marL="396054" marR="0" lvl="0" indent="-286039" algn="l" rtl="0">
              <a:lnSpc>
                <a:spcPct val="100000"/>
              </a:lnSpc>
              <a:spcBef>
                <a:spcPts val="0"/>
              </a:spcBef>
              <a:spcAft>
                <a:spcPts val="0"/>
              </a:spcAft>
              <a:buClr>
                <a:srgbClr val="FFFFFF"/>
              </a:buClr>
              <a:buSzPts val="1386"/>
              <a:buFont typeface="Lato"/>
              <a:buChar char="●"/>
            </a:pPr>
            <a:r>
              <a:rPr lang="es-MX" sz="1200" b="0" i="0" u="none" strike="noStrike" cap="none" noProof="0" dirty="0">
                <a:solidFill>
                  <a:srgbClr val="FFFFFF"/>
                </a:solidFill>
                <a:latin typeface="Lato"/>
                <a:ea typeface="Lato"/>
                <a:cs typeface="Lato"/>
                <a:sym typeface="Lato"/>
              </a:rPr>
              <a:t>Modelación y análisis integral de acciones geográficamente específicas para lograr objetivos de reducción de emisiones a largo plazo.</a:t>
            </a:r>
          </a:p>
          <a:p>
            <a:pPr marL="396054" marR="0" lvl="0" indent="-286039" algn="l" rtl="0">
              <a:lnSpc>
                <a:spcPct val="100000"/>
              </a:lnSpc>
              <a:spcBef>
                <a:spcPts val="866"/>
              </a:spcBef>
              <a:spcAft>
                <a:spcPts val="866"/>
              </a:spcAft>
              <a:buClr>
                <a:srgbClr val="FFFFFF"/>
              </a:buClr>
              <a:buSzPts val="1386"/>
              <a:buFont typeface="Lato"/>
              <a:buChar char="●"/>
            </a:pPr>
            <a:r>
              <a:rPr lang="es-MX" sz="1200" noProof="0" dirty="0">
                <a:solidFill>
                  <a:srgbClr val="FFFFFF"/>
                </a:solidFill>
                <a:latin typeface="Lato"/>
                <a:ea typeface="Lato"/>
                <a:cs typeface="Lato"/>
                <a:sym typeface="Lato"/>
              </a:rPr>
              <a:t>Análisis detallado por sectores, aspectos financieros y co-beneficios de las acciones </a:t>
            </a:r>
          </a:p>
        </p:txBody>
      </p:sp>
      <p:cxnSp>
        <p:nvCxnSpPr>
          <p:cNvPr id="648" name="Google Shape;648;p39"/>
          <p:cNvCxnSpPr/>
          <p:nvPr/>
        </p:nvCxnSpPr>
        <p:spPr>
          <a:xfrm>
            <a:off x="1009830" y="1285076"/>
            <a:ext cx="7257300" cy="6300"/>
          </a:xfrm>
          <a:prstGeom prst="straightConnector1">
            <a:avLst/>
          </a:prstGeom>
          <a:noFill/>
          <a:ln w="16525" cap="flat" cmpd="sng">
            <a:solidFill>
              <a:srgbClr val="FFFFFF"/>
            </a:solidFill>
            <a:prstDash val="solid"/>
            <a:round/>
            <a:headEnd type="none" w="med" len="med"/>
            <a:tailEnd type="none" w="med" len="med"/>
          </a:ln>
        </p:spPr>
      </p:cxnSp>
      <p:cxnSp>
        <p:nvCxnSpPr>
          <p:cNvPr id="649" name="Google Shape;649;p39"/>
          <p:cNvCxnSpPr/>
          <p:nvPr/>
        </p:nvCxnSpPr>
        <p:spPr>
          <a:xfrm>
            <a:off x="991725" y="1902700"/>
            <a:ext cx="7275000" cy="0"/>
          </a:xfrm>
          <a:prstGeom prst="straightConnector1">
            <a:avLst/>
          </a:prstGeom>
          <a:noFill/>
          <a:ln w="16525" cap="flat" cmpd="sng">
            <a:solidFill>
              <a:srgbClr val="FFFFFF"/>
            </a:solidFill>
            <a:prstDash val="solid"/>
            <a:round/>
            <a:headEnd type="none" w="med" len="med"/>
            <a:tailEnd type="none" w="med" len="med"/>
          </a:ln>
        </p:spPr>
      </p:cxnSp>
      <p:sp>
        <p:nvSpPr>
          <p:cNvPr id="650" name="Google Shape;650;p39"/>
          <p:cNvSpPr txBox="1"/>
          <p:nvPr/>
        </p:nvSpPr>
        <p:spPr>
          <a:xfrm>
            <a:off x="0" y="272710"/>
            <a:ext cx="9144000" cy="58440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4100" b="1" noProof="0" dirty="0">
                <a:solidFill>
                  <a:srgbClr val="326297"/>
                </a:solidFill>
                <a:latin typeface="Quattrocento Sans"/>
                <a:ea typeface="Quattrocento Sans"/>
                <a:cs typeface="Quattrocento Sans"/>
                <a:sym typeface="Quattrocento Sans"/>
              </a:rPr>
              <a:t>Dos proyectos en uno</a:t>
            </a:r>
          </a:p>
        </p:txBody>
      </p:sp>
      <p:sp>
        <p:nvSpPr>
          <p:cNvPr id="651" name="Google Shape;651;p39"/>
          <p:cNvSpPr txBox="1"/>
          <p:nvPr/>
        </p:nvSpPr>
        <p:spPr>
          <a:xfrm>
            <a:off x="1125927" y="3949432"/>
            <a:ext cx="3407100" cy="313500"/>
          </a:xfrm>
          <a:prstGeom prst="rect">
            <a:avLst/>
          </a:prstGeom>
          <a:noFill/>
          <a:ln>
            <a:noFill/>
          </a:ln>
        </p:spPr>
        <p:txBody>
          <a:bodyPr spcFirstLastPara="1" wrap="square" lIns="0" tIns="0" rIns="0" bIns="0" anchor="t" anchorCtr="0">
            <a:spAutoFit/>
          </a:bodyPr>
          <a:lstStyle/>
          <a:p>
            <a:pPr marL="0" marR="0" lvl="0" indent="0" algn="l" rtl="0">
              <a:lnSpc>
                <a:spcPct val="92592"/>
              </a:lnSpc>
              <a:spcBef>
                <a:spcPts val="0"/>
              </a:spcBef>
              <a:spcAft>
                <a:spcPts val="0"/>
              </a:spcAft>
              <a:buNone/>
            </a:pPr>
            <a:r>
              <a:rPr lang="es-MX" sz="2200" b="1" noProof="0" dirty="0">
                <a:solidFill>
                  <a:srgbClr val="326297"/>
                </a:solidFill>
                <a:latin typeface="Quattrocento Sans"/>
                <a:ea typeface="Quattrocento Sans"/>
                <a:cs typeface="Quattrocento Sans"/>
                <a:sym typeface="Quattrocento Sans"/>
              </a:rPr>
              <a:t>Presentado en marzo de 2024</a:t>
            </a:r>
          </a:p>
        </p:txBody>
      </p:sp>
      <p:sp>
        <p:nvSpPr>
          <p:cNvPr id="652" name="Google Shape;652;p39"/>
          <p:cNvSpPr txBox="1"/>
          <p:nvPr/>
        </p:nvSpPr>
        <p:spPr>
          <a:xfrm>
            <a:off x="4748820" y="3957175"/>
            <a:ext cx="3517500" cy="629660"/>
          </a:xfrm>
          <a:prstGeom prst="rect">
            <a:avLst/>
          </a:prstGeom>
          <a:noFill/>
          <a:ln>
            <a:noFill/>
          </a:ln>
        </p:spPr>
        <p:txBody>
          <a:bodyPr spcFirstLastPara="1" wrap="square" lIns="0" tIns="0" rIns="0" bIns="0" anchor="t" anchorCtr="0">
            <a:spAutoFit/>
          </a:bodyPr>
          <a:lstStyle/>
          <a:p>
            <a:pPr marL="0" marR="0" lvl="0" indent="0" algn="l" rtl="0">
              <a:lnSpc>
                <a:spcPct val="92592"/>
              </a:lnSpc>
              <a:spcBef>
                <a:spcPts val="0"/>
              </a:spcBef>
              <a:spcAft>
                <a:spcPts val="0"/>
              </a:spcAft>
              <a:buNone/>
            </a:pPr>
            <a:r>
              <a:rPr lang="es-MX" sz="2200" b="1" noProof="0" dirty="0">
                <a:solidFill>
                  <a:srgbClr val="326297"/>
                </a:solidFill>
                <a:latin typeface="Quattrocento Sans"/>
                <a:ea typeface="Quattrocento Sans"/>
                <a:cs typeface="Quattrocento Sans"/>
                <a:sym typeface="Quattrocento Sans"/>
              </a:rPr>
              <a:t>Presentado el 1 de diciembre de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0"/>
          <p:cNvSpPr/>
          <p:nvPr/>
        </p:nvSpPr>
        <p:spPr>
          <a:xfrm>
            <a:off x="7959625" y="3001224"/>
            <a:ext cx="248400" cy="724500"/>
          </a:xfrm>
          <a:prstGeom prst="downArrow">
            <a:avLst>
              <a:gd name="adj1" fmla="val 36509"/>
              <a:gd name="adj2" fmla="val 65188"/>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58" name="Google Shape;658;p40"/>
          <p:cNvSpPr/>
          <p:nvPr/>
        </p:nvSpPr>
        <p:spPr>
          <a:xfrm>
            <a:off x="5379750" y="2925024"/>
            <a:ext cx="248400" cy="724500"/>
          </a:xfrm>
          <a:prstGeom prst="downArrow">
            <a:avLst>
              <a:gd name="adj1" fmla="val 36509"/>
              <a:gd name="adj2" fmla="val 65188"/>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59" name="Google Shape;659;p40"/>
          <p:cNvSpPr/>
          <p:nvPr/>
        </p:nvSpPr>
        <p:spPr>
          <a:xfrm>
            <a:off x="3761050" y="2925023"/>
            <a:ext cx="248400" cy="724500"/>
          </a:xfrm>
          <a:prstGeom prst="downArrow">
            <a:avLst>
              <a:gd name="adj1" fmla="val 36509"/>
              <a:gd name="adj2" fmla="val 65188"/>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60" name="Google Shape;660;p40"/>
          <p:cNvSpPr/>
          <p:nvPr/>
        </p:nvSpPr>
        <p:spPr>
          <a:xfrm>
            <a:off x="5208850" y="2039801"/>
            <a:ext cx="248400" cy="441300"/>
          </a:xfrm>
          <a:prstGeom prst="downArrow">
            <a:avLst>
              <a:gd name="adj1" fmla="val 36509"/>
              <a:gd name="adj2" fmla="val 65188"/>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61" name="Google Shape;661;p40"/>
          <p:cNvSpPr/>
          <p:nvPr/>
        </p:nvSpPr>
        <p:spPr>
          <a:xfrm>
            <a:off x="5666050" y="1451801"/>
            <a:ext cx="248400" cy="1017000"/>
          </a:xfrm>
          <a:prstGeom prst="downArrow">
            <a:avLst>
              <a:gd name="adj1" fmla="val 36509"/>
              <a:gd name="adj2" fmla="val 65188"/>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62" name="Google Shape;662;p40"/>
          <p:cNvSpPr/>
          <p:nvPr/>
        </p:nvSpPr>
        <p:spPr>
          <a:xfrm>
            <a:off x="2229259" y="2848815"/>
            <a:ext cx="248400" cy="843900"/>
          </a:xfrm>
          <a:prstGeom prst="downArrow">
            <a:avLst>
              <a:gd name="adj1" fmla="val 36509"/>
              <a:gd name="adj2" fmla="val 65188"/>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grpSp>
        <p:nvGrpSpPr>
          <p:cNvPr id="663" name="Google Shape;663;p40"/>
          <p:cNvGrpSpPr/>
          <p:nvPr/>
        </p:nvGrpSpPr>
        <p:grpSpPr>
          <a:xfrm>
            <a:off x="5677422" y="1578866"/>
            <a:ext cx="1728055" cy="2373530"/>
            <a:chOff x="7316651" y="579441"/>
            <a:chExt cx="2488200" cy="3282437"/>
          </a:xfrm>
        </p:grpSpPr>
        <p:sp>
          <p:nvSpPr>
            <p:cNvPr id="664" name="Google Shape;664;p40"/>
            <p:cNvSpPr/>
            <p:nvPr/>
          </p:nvSpPr>
          <p:spPr>
            <a:xfrm rot="-10412703">
              <a:off x="7435971" y="1492997"/>
              <a:ext cx="2249561" cy="2249561"/>
            </a:xfrm>
            <a:custGeom>
              <a:avLst/>
              <a:gdLst/>
              <a:ahLst/>
              <a:cxnLst/>
              <a:rect l="l" t="t" r="r" b="b"/>
              <a:pathLst>
                <a:path w="120000" h="120000" extrusionOk="0">
                  <a:moveTo>
                    <a:pt x="7970" y="70958"/>
                  </a:moveTo>
                  <a:cubicBezTo>
                    <a:pt x="2048" y="42564"/>
                    <a:pt x="19758" y="14609"/>
                    <a:pt x="47865" y="7987"/>
                  </a:cubicBezTo>
                  <a:cubicBezTo>
                    <a:pt x="75971" y="1364"/>
                    <a:pt x="104199" y="18493"/>
                    <a:pt x="111454" y="46574"/>
                  </a:cubicBezTo>
                  <a:lnTo>
                    <a:pt x="118223" y="46010"/>
                  </a:lnTo>
                  <a:lnTo>
                    <a:pt x="109534" y="55878"/>
                  </a:lnTo>
                  <a:lnTo>
                    <a:pt x="97705" y="47718"/>
                  </a:lnTo>
                  <a:lnTo>
                    <a:pt x="104467" y="47155"/>
                  </a:lnTo>
                  <a:lnTo>
                    <a:pt x="104467" y="47155"/>
                  </a:lnTo>
                  <a:cubicBezTo>
                    <a:pt x="97634" y="22953"/>
                    <a:pt x="73091" y="8560"/>
                    <a:pt x="48929" y="14585"/>
                  </a:cubicBezTo>
                  <a:cubicBezTo>
                    <a:pt x="24768" y="20611"/>
                    <a:pt x="9653" y="44894"/>
                    <a:pt x="14726" y="69535"/>
                  </a:cubicBezTo>
                  <a:close/>
                </a:path>
              </a:pathLst>
            </a:custGeom>
            <a:solidFill>
              <a:srgbClr val="B3C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000000"/>
                </a:solidFill>
                <a:latin typeface="Calibri"/>
                <a:ea typeface="Calibri"/>
                <a:cs typeface="Calibri"/>
                <a:sym typeface="Calibri"/>
              </a:endParaRPr>
            </a:p>
          </p:txBody>
        </p:sp>
        <p:sp>
          <p:nvSpPr>
            <p:cNvPr id="665" name="Google Shape;665;p40"/>
            <p:cNvSpPr/>
            <p:nvPr/>
          </p:nvSpPr>
          <p:spPr>
            <a:xfrm rot="375348">
              <a:off x="7438934" y="695256"/>
              <a:ext cx="2249294" cy="2264070"/>
            </a:xfrm>
            <a:custGeom>
              <a:avLst/>
              <a:gdLst/>
              <a:ahLst/>
              <a:cxnLst/>
              <a:rect l="l" t="t" r="r" b="b"/>
              <a:pathLst>
                <a:path w="120000" h="120000" extrusionOk="0">
                  <a:moveTo>
                    <a:pt x="7954" y="70889"/>
                  </a:moveTo>
                  <a:lnTo>
                    <a:pt x="7954" y="70889"/>
                  </a:lnTo>
                  <a:cubicBezTo>
                    <a:pt x="2074" y="42460"/>
                    <a:pt x="19829" y="14507"/>
                    <a:pt x="47949" y="7925"/>
                  </a:cubicBezTo>
                  <a:cubicBezTo>
                    <a:pt x="76069" y="1342"/>
                    <a:pt x="104272" y="18536"/>
                    <a:pt x="111478" y="46655"/>
                  </a:cubicBezTo>
                  <a:lnTo>
                    <a:pt x="118249" y="46096"/>
                  </a:lnTo>
                  <a:lnTo>
                    <a:pt x="109537" y="55905"/>
                  </a:lnTo>
                  <a:lnTo>
                    <a:pt x="97731" y="47792"/>
                  </a:lnTo>
                  <a:lnTo>
                    <a:pt x="104496" y="47233"/>
                  </a:lnTo>
                  <a:cubicBezTo>
                    <a:pt x="97714" y="22965"/>
                    <a:pt x="73195" y="8489"/>
                    <a:pt x="49018" y="14479"/>
                  </a:cubicBezTo>
                  <a:cubicBezTo>
                    <a:pt x="24840" y="20468"/>
                    <a:pt x="9677" y="44775"/>
                    <a:pt x="14710" y="69476"/>
                  </a:cubicBezTo>
                  <a:close/>
                </a:path>
              </a:pathLst>
            </a:custGeom>
            <a:solidFill>
              <a:srgbClr val="B3C4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000000"/>
                </a:solidFill>
                <a:latin typeface="Calibri"/>
                <a:ea typeface="Calibri"/>
                <a:cs typeface="Calibri"/>
                <a:sym typeface="Calibri"/>
              </a:endParaRPr>
            </a:p>
          </p:txBody>
        </p:sp>
      </p:grpSp>
      <p:sp>
        <p:nvSpPr>
          <p:cNvPr id="666" name="Google Shape;666;p40"/>
          <p:cNvSpPr/>
          <p:nvPr/>
        </p:nvSpPr>
        <p:spPr>
          <a:xfrm>
            <a:off x="1743725" y="2428575"/>
            <a:ext cx="1151400" cy="572700"/>
          </a:xfrm>
          <a:prstGeom prst="roundRect">
            <a:avLst>
              <a:gd name="adj" fmla="val 16667"/>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a:solidFill>
                  <a:schemeClr val="lt1"/>
                </a:solidFill>
                <a:latin typeface="Open Sans"/>
                <a:ea typeface="Open Sans"/>
                <a:cs typeface="Open Sans"/>
                <a:sym typeface="Open Sans"/>
              </a:rPr>
              <a:t>Calibración</a:t>
            </a:r>
          </a:p>
        </p:txBody>
      </p:sp>
      <p:sp>
        <p:nvSpPr>
          <p:cNvPr id="667" name="Google Shape;667;p40"/>
          <p:cNvSpPr/>
          <p:nvPr/>
        </p:nvSpPr>
        <p:spPr>
          <a:xfrm>
            <a:off x="1695000" y="3710477"/>
            <a:ext cx="1399500" cy="572700"/>
          </a:xfrm>
          <a:prstGeom prst="roundRect">
            <a:avLst>
              <a:gd name="adj" fmla="val 16667"/>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100" b="0" i="0" u="none" strike="noStrike" cap="none" noProof="0" dirty="0">
                <a:solidFill>
                  <a:schemeClr val="lt1"/>
                </a:solidFill>
                <a:latin typeface="Open Sans"/>
                <a:ea typeface="Open Sans"/>
                <a:cs typeface="Open Sans"/>
                <a:sym typeface="Open Sans"/>
              </a:rPr>
              <a:t>Inventario de GEI del año base</a:t>
            </a:r>
          </a:p>
        </p:txBody>
      </p:sp>
      <p:sp>
        <p:nvSpPr>
          <p:cNvPr id="668" name="Google Shape;668;p40"/>
          <p:cNvSpPr/>
          <p:nvPr/>
        </p:nvSpPr>
        <p:spPr>
          <a:xfrm>
            <a:off x="3319550" y="2428575"/>
            <a:ext cx="1151400" cy="724500"/>
          </a:xfrm>
          <a:prstGeom prst="roundRect">
            <a:avLst>
              <a:gd name="adj" fmla="val 16667"/>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800" b="0" i="0" u="none" strike="noStrike" cap="none" noProof="0" dirty="0">
                <a:solidFill>
                  <a:schemeClr val="lt1"/>
                </a:solidFill>
                <a:latin typeface="Open Sans"/>
                <a:ea typeface="Open Sans"/>
                <a:cs typeface="Open Sans"/>
                <a:sym typeface="Open Sans"/>
              </a:rPr>
              <a:t>Modelación del escenario tendencial (Business as Usual)</a:t>
            </a:r>
          </a:p>
        </p:txBody>
      </p:sp>
      <p:sp>
        <p:nvSpPr>
          <p:cNvPr id="669" name="Google Shape;669;p40"/>
          <p:cNvSpPr/>
          <p:nvPr/>
        </p:nvSpPr>
        <p:spPr>
          <a:xfrm>
            <a:off x="3288225" y="3710475"/>
            <a:ext cx="1399500" cy="572700"/>
          </a:xfrm>
          <a:prstGeom prst="roundRect">
            <a:avLst>
              <a:gd name="adj" fmla="val 16667"/>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100" b="0" i="0" u="none" strike="noStrike" cap="none" noProof="0" dirty="0">
                <a:solidFill>
                  <a:schemeClr val="lt1"/>
                </a:solidFill>
                <a:latin typeface="Open Sans"/>
                <a:ea typeface="Open Sans"/>
                <a:cs typeface="Open Sans"/>
                <a:sym typeface="Open Sans"/>
              </a:rPr>
              <a:t>Proyección de emisiones futuras</a:t>
            </a:r>
          </a:p>
        </p:txBody>
      </p:sp>
      <p:sp>
        <p:nvSpPr>
          <p:cNvPr id="670" name="Google Shape;670;p40"/>
          <p:cNvSpPr/>
          <p:nvPr/>
        </p:nvSpPr>
        <p:spPr>
          <a:xfrm>
            <a:off x="4824925" y="3710477"/>
            <a:ext cx="1516500" cy="572700"/>
          </a:xfrm>
          <a:prstGeom prst="roundRect">
            <a:avLst>
              <a:gd name="adj" fmla="val 16667"/>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100" noProof="0" dirty="0">
                <a:solidFill>
                  <a:schemeClr val="lt1"/>
                </a:solidFill>
                <a:latin typeface="Open Sans"/>
                <a:ea typeface="Open Sans"/>
                <a:cs typeface="Open Sans"/>
                <a:sym typeface="Open Sans"/>
              </a:rPr>
              <a:t>Escenarios de bajo carbono</a:t>
            </a:r>
          </a:p>
        </p:txBody>
      </p:sp>
      <p:sp>
        <p:nvSpPr>
          <p:cNvPr id="671" name="Google Shape;671;p40"/>
          <p:cNvSpPr/>
          <p:nvPr/>
        </p:nvSpPr>
        <p:spPr>
          <a:xfrm>
            <a:off x="4741259" y="2529986"/>
            <a:ext cx="1623300" cy="471300"/>
          </a:xfrm>
          <a:prstGeom prst="roundRect">
            <a:avLst>
              <a:gd name="adj" fmla="val 16667"/>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a:solidFill>
                  <a:schemeClr val="lt1"/>
                </a:solidFill>
                <a:latin typeface="Open Sans"/>
                <a:ea typeface="Open Sans"/>
                <a:cs typeface="Open Sans"/>
                <a:sym typeface="Open Sans"/>
              </a:rPr>
              <a:t>Modelación de bajo carbono</a:t>
            </a:r>
          </a:p>
        </p:txBody>
      </p:sp>
      <p:sp>
        <p:nvSpPr>
          <p:cNvPr id="672" name="Google Shape;672;p40"/>
          <p:cNvSpPr/>
          <p:nvPr/>
        </p:nvSpPr>
        <p:spPr>
          <a:xfrm>
            <a:off x="7762550" y="2453775"/>
            <a:ext cx="1151400" cy="843900"/>
          </a:xfrm>
          <a:prstGeom prst="roundRect">
            <a:avLst>
              <a:gd name="adj" fmla="val 16667"/>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000" noProof="0" dirty="0">
                <a:solidFill>
                  <a:schemeClr val="lt1"/>
                </a:solidFill>
                <a:latin typeface="Open Sans"/>
                <a:ea typeface="Open Sans"/>
                <a:cs typeface="Open Sans"/>
                <a:sym typeface="Open Sans"/>
              </a:rPr>
              <a:t>Análisis de co-beneficios y co-perjuicios</a:t>
            </a:r>
          </a:p>
        </p:txBody>
      </p:sp>
      <p:sp>
        <p:nvSpPr>
          <p:cNvPr id="673" name="Google Shape;673;p40"/>
          <p:cNvSpPr/>
          <p:nvPr/>
        </p:nvSpPr>
        <p:spPr>
          <a:xfrm>
            <a:off x="7182150" y="3710475"/>
            <a:ext cx="1193700" cy="572700"/>
          </a:xfrm>
          <a:prstGeom prst="roundRect">
            <a:avLst>
              <a:gd name="adj" fmla="val 16667"/>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100" b="0" i="0" u="none" strike="noStrike" cap="none" noProof="0" dirty="0">
                <a:solidFill>
                  <a:schemeClr val="lt1"/>
                </a:solidFill>
                <a:latin typeface="Open Sans"/>
                <a:ea typeface="Open Sans"/>
                <a:cs typeface="Open Sans"/>
                <a:sym typeface="Open Sans"/>
              </a:rPr>
              <a:t>Plan</a:t>
            </a:r>
          </a:p>
        </p:txBody>
      </p:sp>
      <p:sp>
        <p:nvSpPr>
          <p:cNvPr id="674" name="Google Shape;674;p40"/>
          <p:cNvSpPr/>
          <p:nvPr/>
        </p:nvSpPr>
        <p:spPr>
          <a:xfrm>
            <a:off x="3288223" y="1056525"/>
            <a:ext cx="5092200" cy="471300"/>
          </a:xfrm>
          <a:prstGeom prst="roundRect">
            <a:avLst>
              <a:gd name="adj" fmla="val 16667"/>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a:solidFill>
                  <a:schemeClr val="lt1"/>
                </a:solidFill>
                <a:latin typeface="Open Sans"/>
                <a:ea typeface="Open Sans"/>
                <a:cs typeface="Open Sans"/>
                <a:sym typeface="Open Sans"/>
              </a:rPr>
              <a:t>Participación</a:t>
            </a:r>
          </a:p>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a:solidFill>
                  <a:schemeClr val="lt1"/>
                </a:solidFill>
                <a:latin typeface="Open Sans"/>
                <a:ea typeface="Open Sans"/>
                <a:cs typeface="Open Sans"/>
                <a:sym typeface="Open Sans"/>
              </a:rPr>
              <a:t>Aporte</a:t>
            </a:r>
          </a:p>
        </p:txBody>
      </p:sp>
      <p:sp>
        <p:nvSpPr>
          <p:cNvPr id="675" name="Google Shape;675;p40"/>
          <p:cNvSpPr/>
          <p:nvPr/>
        </p:nvSpPr>
        <p:spPr>
          <a:xfrm>
            <a:off x="7454750" y="1464099"/>
            <a:ext cx="248400" cy="2246400"/>
          </a:xfrm>
          <a:prstGeom prst="downArrow">
            <a:avLst>
              <a:gd name="adj1" fmla="val 36509"/>
              <a:gd name="adj2" fmla="val 65188"/>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76" name="Google Shape;676;p40"/>
          <p:cNvSpPr txBox="1"/>
          <p:nvPr/>
        </p:nvSpPr>
        <p:spPr>
          <a:xfrm>
            <a:off x="260225" y="1171978"/>
            <a:ext cx="900000" cy="4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200" b="1" i="0" u="none" strike="noStrike" cap="none" noProof="0" dirty="0">
                <a:solidFill>
                  <a:srgbClr val="17B1DC"/>
                </a:solidFill>
                <a:latin typeface="Open Sans"/>
                <a:ea typeface="Open Sans"/>
                <a:cs typeface="Open Sans"/>
                <a:sym typeface="Open Sans"/>
              </a:rPr>
              <a:t>Entradas</a:t>
            </a:r>
          </a:p>
        </p:txBody>
      </p:sp>
      <p:sp>
        <p:nvSpPr>
          <p:cNvPr id="677" name="Google Shape;677;p40"/>
          <p:cNvSpPr txBox="1"/>
          <p:nvPr/>
        </p:nvSpPr>
        <p:spPr>
          <a:xfrm>
            <a:off x="230050" y="2468768"/>
            <a:ext cx="972000" cy="4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300" b="1" i="0" u="none" strike="noStrike" cap="none" noProof="0" dirty="0">
                <a:solidFill>
                  <a:srgbClr val="203564"/>
                </a:solidFill>
                <a:latin typeface="Open Sans"/>
                <a:ea typeface="Open Sans"/>
                <a:cs typeface="Open Sans"/>
                <a:sym typeface="Open Sans"/>
              </a:rPr>
              <a:t>Proceso</a:t>
            </a:r>
          </a:p>
        </p:txBody>
      </p:sp>
      <p:sp>
        <p:nvSpPr>
          <p:cNvPr id="678" name="Google Shape;678;p40"/>
          <p:cNvSpPr txBox="1"/>
          <p:nvPr/>
        </p:nvSpPr>
        <p:spPr>
          <a:xfrm>
            <a:off x="242100" y="3826880"/>
            <a:ext cx="1171064" cy="4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200" b="1" i="0" u="none" strike="noStrike" cap="none" noProof="0" dirty="0">
                <a:solidFill>
                  <a:srgbClr val="1B65AC"/>
                </a:solidFill>
                <a:latin typeface="Open Sans"/>
                <a:ea typeface="Open Sans"/>
                <a:cs typeface="Open Sans"/>
                <a:sym typeface="Open Sans"/>
              </a:rPr>
              <a:t>Resultados</a:t>
            </a:r>
          </a:p>
        </p:txBody>
      </p:sp>
      <p:sp>
        <p:nvSpPr>
          <p:cNvPr id="679" name="Google Shape;679;p40"/>
          <p:cNvSpPr/>
          <p:nvPr/>
        </p:nvSpPr>
        <p:spPr>
          <a:xfrm>
            <a:off x="11642225" y="5278025"/>
            <a:ext cx="127200" cy="127200"/>
          </a:xfrm>
          <a:prstGeom prst="ellipse">
            <a:avLst/>
          </a:prstGeom>
          <a:solidFill>
            <a:srgbClr val="F6B2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80" name="Google Shape;680;p40"/>
          <p:cNvSpPr/>
          <p:nvPr/>
        </p:nvSpPr>
        <p:spPr>
          <a:xfrm>
            <a:off x="11794625" y="5278025"/>
            <a:ext cx="127200" cy="127200"/>
          </a:xfrm>
          <a:prstGeom prst="ellipse">
            <a:avLst/>
          </a:prstGeom>
          <a:solidFill>
            <a:srgbClr val="F6B2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81" name="Google Shape;681;p40"/>
          <p:cNvSpPr/>
          <p:nvPr/>
        </p:nvSpPr>
        <p:spPr>
          <a:xfrm>
            <a:off x="11947025" y="5278025"/>
            <a:ext cx="127200" cy="127200"/>
          </a:xfrm>
          <a:prstGeom prst="ellipse">
            <a:avLst/>
          </a:prstGeom>
          <a:solidFill>
            <a:srgbClr val="F6B2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82" name="Google Shape;682;p40"/>
          <p:cNvSpPr/>
          <p:nvPr/>
        </p:nvSpPr>
        <p:spPr>
          <a:xfrm>
            <a:off x="1117650" y="1250975"/>
            <a:ext cx="468300" cy="142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83" name="Google Shape;683;p40"/>
          <p:cNvSpPr/>
          <p:nvPr/>
        </p:nvSpPr>
        <p:spPr>
          <a:xfrm>
            <a:off x="1743725" y="1080786"/>
            <a:ext cx="1071166" cy="471300"/>
          </a:xfrm>
          <a:prstGeom prst="roundRect">
            <a:avLst>
              <a:gd name="adj" fmla="val 16667"/>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a:solidFill>
                  <a:schemeClr val="lt1"/>
                </a:solidFill>
                <a:latin typeface="Open Sans"/>
                <a:ea typeface="Open Sans"/>
                <a:cs typeface="Open Sans"/>
                <a:sym typeface="Open Sans"/>
              </a:rPr>
              <a:t>Recolección de datos</a:t>
            </a:r>
          </a:p>
        </p:txBody>
      </p:sp>
      <p:sp>
        <p:nvSpPr>
          <p:cNvPr id="684" name="Google Shape;684;p40"/>
          <p:cNvSpPr/>
          <p:nvPr/>
        </p:nvSpPr>
        <p:spPr>
          <a:xfrm>
            <a:off x="4721625" y="1660775"/>
            <a:ext cx="1623300" cy="572700"/>
          </a:xfrm>
          <a:prstGeom prst="roundRect">
            <a:avLst>
              <a:gd name="adj" fmla="val 16667"/>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900" b="0" i="0" u="none" strike="noStrike" cap="none" noProof="0" dirty="0">
                <a:solidFill>
                  <a:schemeClr val="lt1"/>
                </a:solidFill>
                <a:latin typeface="Open Sans"/>
                <a:ea typeface="Open Sans"/>
                <a:cs typeface="Open Sans"/>
                <a:sym typeface="Open Sans"/>
              </a:rPr>
              <a:t>Selección y refinamiento de acciones de bajo carbono</a:t>
            </a:r>
          </a:p>
        </p:txBody>
      </p:sp>
      <p:sp>
        <p:nvSpPr>
          <p:cNvPr id="685" name="Google Shape;685;p40"/>
          <p:cNvSpPr/>
          <p:nvPr/>
        </p:nvSpPr>
        <p:spPr>
          <a:xfrm>
            <a:off x="3761050" y="1414299"/>
            <a:ext cx="248400" cy="1017000"/>
          </a:xfrm>
          <a:prstGeom prst="downArrow">
            <a:avLst>
              <a:gd name="adj1" fmla="val 29690"/>
              <a:gd name="adj2" fmla="val 65188"/>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86" name="Google Shape;686;p40"/>
          <p:cNvSpPr/>
          <p:nvPr/>
        </p:nvSpPr>
        <p:spPr>
          <a:xfrm>
            <a:off x="2160850" y="1484800"/>
            <a:ext cx="248400" cy="843900"/>
          </a:xfrm>
          <a:prstGeom prst="downArrow">
            <a:avLst>
              <a:gd name="adj1" fmla="val 36509"/>
              <a:gd name="adj2" fmla="val 65188"/>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87" name="Google Shape;687;p40"/>
          <p:cNvSpPr/>
          <p:nvPr/>
        </p:nvSpPr>
        <p:spPr>
          <a:xfrm>
            <a:off x="6702825" y="1660775"/>
            <a:ext cx="1623300" cy="572700"/>
          </a:xfrm>
          <a:prstGeom prst="roundRect">
            <a:avLst>
              <a:gd name="adj" fmla="val 16667"/>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100" b="0" i="0" u="none" strike="noStrike" cap="none" noProof="0" dirty="0">
                <a:solidFill>
                  <a:schemeClr val="lt1"/>
                </a:solidFill>
                <a:latin typeface="Open Sans"/>
                <a:ea typeface="Open Sans"/>
                <a:cs typeface="Open Sans"/>
                <a:sym typeface="Open Sans"/>
              </a:rPr>
              <a:t>¿De qué manera puede implementarse esto?</a:t>
            </a:r>
          </a:p>
        </p:txBody>
      </p:sp>
      <p:sp>
        <p:nvSpPr>
          <p:cNvPr id="688" name="Google Shape;688;p40"/>
          <p:cNvSpPr/>
          <p:nvPr/>
        </p:nvSpPr>
        <p:spPr>
          <a:xfrm>
            <a:off x="3395330" y="1685985"/>
            <a:ext cx="1021769" cy="471300"/>
          </a:xfrm>
          <a:prstGeom prst="roundRect">
            <a:avLst>
              <a:gd name="adj" fmla="val 16667"/>
            </a:avLst>
          </a:prstGeom>
          <a:solidFill>
            <a:srgbClr val="17B1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800" b="0" i="0" u="none" strike="noStrike" cap="none" noProof="0" dirty="0">
                <a:solidFill>
                  <a:schemeClr val="lt1"/>
                </a:solidFill>
                <a:latin typeface="Open Sans"/>
                <a:ea typeface="Open Sans"/>
                <a:cs typeface="Open Sans"/>
                <a:sym typeface="Open Sans"/>
              </a:rPr>
              <a:t>Establecimiento de metas</a:t>
            </a:r>
          </a:p>
        </p:txBody>
      </p:sp>
      <p:sp>
        <p:nvSpPr>
          <p:cNvPr id="689" name="Google Shape;689;p40"/>
          <p:cNvSpPr/>
          <p:nvPr/>
        </p:nvSpPr>
        <p:spPr>
          <a:xfrm>
            <a:off x="7121425" y="3001224"/>
            <a:ext cx="248400" cy="724500"/>
          </a:xfrm>
          <a:prstGeom prst="downArrow">
            <a:avLst>
              <a:gd name="adj1" fmla="val 36509"/>
              <a:gd name="adj2" fmla="val 65188"/>
            </a:avLst>
          </a:prstGeom>
          <a:solidFill>
            <a:srgbClr val="1B65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90" name="Google Shape;690;p40"/>
          <p:cNvSpPr/>
          <p:nvPr/>
        </p:nvSpPr>
        <p:spPr>
          <a:xfrm>
            <a:off x="6536950" y="2453775"/>
            <a:ext cx="900000" cy="843900"/>
          </a:xfrm>
          <a:prstGeom prst="roundRect">
            <a:avLst>
              <a:gd name="adj" fmla="val 16667"/>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000" b="0" i="0" u="none" strike="noStrike" cap="none" noProof="0" dirty="0">
                <a:solidFill>
                  <a:schemeClr val="lt1"/>
                </a:solidFill>
                <a:latin typeface="Open Sans"/>
                <a:ea typeface="Open Sans"/>
                <a:cs typeface="Open Sans"/>
                <a:sym typeface="Open Sans"/>
              </a:rPr>
              <a:t>Análisis financiero</a:t>
            </a:r>
          </a:p>
        </p:txBody>
      </p:sp>
      <p:sp>
        <p:nvSpPr>
          <p:cNvPr id="691" name="Google Shape;691;p40"/>
          <p:cNvSpPr txBox="1"/>
          <p:nvPr/>
        </p:nvSpPr>
        <p:spPr>
          <a:xfrm>
            <a:off x="0" y="272710"/>
            <a:ext cx="9144000" cy="357790"/>
          </a:xfrm>
          <a:prstGeom prst="rect">
            <a:avLst/>
          </a:prstGeom>
          <a:noFill/>
          <a:ln>
            <a:noFill/>
          </a:ln>
        </p:spPr>
        <p:txBody>
          <a:bodyPr spcFirstLastPara="1" wrap="square" lIns="0" tIns="0" rIns="0" bIns="0" anchor="t" anchorCtr="0">
            <a:spAutoFit/>
          </a:bodyPr>
          <a:lstStyle/>
          <a:p>
            <a:pPr marL="0" marR="0" lvl="0" indent="0" algn="ctr" rtl="0">
              <a:lnSpc>
                <a:spcPct val="92592"/>
              </a:lnSpc>
              <a:spcBef>
                <a:spcPts val="0"/>
              </a:spcBef>
              <a:spcAft>
                <a:spcPts val="0"/>
              </a:spcAft>
              <a:buNone/>
            </a:pPr>
            <a:r>
              <a:rPr lang="es-MX" sz="2500" b="1" noProof="0" dirty="0">
                <a:solidFill>
                  <a:srgbClr val="326297"/>
                </a:solidFill>
                <a:latin typeface="Quattrocento Sans"/>
                <a:ea typeface="Quattrocento Sans"/>
                <a:cs typeface="Quattrocento Sans"/>
                <a:sym typeface="Quattrocento Sans"/>
              </a:rPr>
              <a:t>Enfoque del CCAN: Retroalimentación Iterativa + Análisis</a:t>
            </a:r>
          </a:p>
        </p:txBody>
      </p:sp>
      <p:sp>
        <p:nvSpPr>
          <p:cNvPr id="692" name="Google Shape;692;p40"/>
          <p:cNvSpPr/>
          <p:nvPr/>
        </p:nvSpPr>
        <p:spPr>
          <a:xfrm rot="-5400000">
            <a:off x="2961394" y="2559063"/>
            <a:ext cx="248400" cy="386700"/>
          </a:xfrm>
          <a:prstGeom prst="downArrow">
            <a:avLst>
              <a:gd name="adj1" fmla="val 36509"/>
              <a:gd name="adj2" fmla="val 65188"/>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93" name="Google Shape;693;p40"/>
          <p:cNvSpPr/>
          <p:nvPr/>
        </p:nvSpPr>
        <p:spPr>
          <a:xfrm rot="-5400000">
            <a:off x="4472300" y="2611425"/>
            <a:ext cx="248400" cy="358800"/>
          </a:xfrm>
          <a:prstGeom prst="downArrow">
            <a:avLst>
              <a:gd name="adj1" fmla="val 36509"/>
              <a:gd name="adj2" fmla="val 65188"/>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94" name="Google Shape;694;p40"/>
          <p:cNvSpPr/>
          <p:nvPr/>
        </p:nvSpPr>
        <p:spPr>
          <a:xfrm rot="-5400000">
            <a:off x="6331600" y="2687325"/>
            <a:ext cx="248400" cy="207000"/>
          </a:xfrm>
          <a:prstGeom prst="downArrow">
            <a:avLst>
              <a:gd name="adj1" fmla="val 36509"/>
              <a:gd name="adj2" fmla="val 65188"/>
            </a:avLst>
          </a:prstGeom>
          <a:solidFill>
            <a:srgbClr val="2035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MX" sz="1800" b="0" i="0" u="none" strike="noStrike" cap="none" noProof="0" dirty="0">
              <a:solidFill>
                <a:srgbClr val="FFFFFF"/>
              </a:solidFill>
              <a:latin typeface="Calibri"/>
              <a:ea typeface="Calibri"/>
              <a:cs typeface="Calibri"/>
              <a:sym typeface="Calibri"/>
            </a:endParaRPr>
          </a:p>
        </p:txBody>
      </p:sp>
      <p:sp>
        <p:nvSpPr>
          <p:cNvPr id="695" name="Google Shape;695;p40"/>
          <p:cNvSpPr/>
          <p:nvPr/>
        </p:nvSpPr>
        <p:spPr>
          <a:xfrm>
            <a:off x="6098550" y="4223625"/>
            <a:ext cx="1516500" cy="724500"/>
          </a:xfrm>
          <a:prstGeom prst="wedgeEllipseCallout">
            <a:avLst>
              <a:gd name="adj1" fmla="val -49690"/>
              <a:gd name="adj2" fmla="val -93537"/>
            </a:avLst>
          </a:prstGeom>
          <a:solidFill>
            <a:srgbClr val="B3C4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MX" sz="1000" b="1" noProof="0" dirty="0">
                <a:solidFill>
                  <a:schemeClr val="dk1"/>
                </a:solidFill>
                <a:latin typeface="Open Sans"/>
                <a:ea typeface="Open Sans"/>
                <a:cs typeface="Open Sans"/>
                <a:sym typeface="Open Sans"/>
              </a:rPr>
              <a:t>Se elaboraron 3 escenarios para el CCAN</a:t>
            </a:r>
            <a:r>
              <a:rPr lang="es-MX" sz="1000" b="1" noProof="0" dirty="0">
                <a:solidFill>
                  <a:schemeClr val="dk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1000"/>
                                        <p:tgtEl>
                                          <p:spTgt spid="660"/>
                                        </p:tgtEl>
                                      </p:cBhvr>
                                    </p:animEffect>
                                  </p:childTnLst>
                                </p:cTn>
                              </p:par>
                              <p:par>
                                <p:cTn id="8" presetID="10" presetClass="entr" presetSubtype="0" fill="hold" nodeType="withEffect">
                                  <p:stCondLst>
                                    <p:cond delay="0"/>
                                  </p:stCondLst>
                                  <p:childTnLst>
                                    <p:set>
                                      <p:cBhvr>
                                        <p:cTn id="9" dur="1" fill="hold">
                                          <p:stCondLst>
                                            <p:cond delay="0"/>
                                          </p:stCondLst>
                                        </p:cTn>
                                        <p:tgtEl>
                                          <p:spTgt spid="661"/>
                                        </p:tgtEl>
                                        <p:attrNameLst>
                                          <p:attrName>style.visibility</p:attrName>
                                        </p:attrNameLst>
                                      </p:cBhvr>
                                      <p:to>
                                        <p:strVal val="visible"/>
                                      </p:to>
                                    </p:set>
                                    <p:animEffect transition="in" filter="fade">
                                      <p:cBhvr>
                                        <p:cTn id="10" dur="1000"/>
                                        <p:tgtEl>
                                          <p:spTgt spid="661"/>
                                        </p:tgtEl>
                                      </p:cBhvr>
                                    </p:animEffect>
                                  </p:childTnLst>
                                </p:cTn>
                              </p:par>
                              <p:par>
                                <p:cTn id="11" presetID="10" presetClass="entr" presetSubtype="0" fill="hold" nodeType="withEffect">
                                  <p:stCondLst>
                                    <p:cond delay="0"/>
                                  </p:stCondLst>
                                  <p:childTnLst>
                                    <p:set>
                                      <p:cBhvr>
                                        <p:cTn id="12" dur="1" fill="hold">
                                          <p:stCondLst>
                                            <p:cond delay="0"/>
                                          </p:stCondLst>
                                        </p:cTn>
                                        <p:tgtEl>
                                          <p:spTgt spid="674"/>
                                        </p:tgtEl>
                                        <p:attrNameLst>
                                          <p:attrName>style.visibility</p:attrName>
                                        </p:attrNameLst>
                                      </p:cBhvr>
                                      <p:to>
                                        <p:strVal val="visible"/>
                                      </p:to>
                                    </p:set>
                                    <p:animEffect transition="in" filter="fade">
                                      <p:cBhvr>
                                        <p:cTn id="13" dur="1000"/>
                                        <p:tgtEl>
                                          <p:spTgt spid="674"/>
                                        </p:tgtEl>
                                      </p:cBhvr>
                                    </p:animEffect>
                                  </p:childTnLst>
                                </p:cTn>
                              </p:par>
                              <p:par>
                                <p:cTn id="14" presetID="10" presetClass="entr" presetSubtype="0" fill="hold" nodeType="withEffect">
                                  <p:stCondLst>
                                    <p:cond delay="0"/>
                                  </p:stCondLst>
                                  <p:childTnLst>
                                    <p:set>
                                      <p:cBhvr>
                                        <p:cTn id="15" dur="1" fill="hold">
                                          <p:stCondLst>
                                            <p:cond delay="0"/>
                                          </p:stCondLst>
                                        </p:cTn>
                                        <p:tgtEl>
                                          <p:spTgt spid="676"/>
                                        </p:tgtEl>
                                        <p:attrNameLst>
                                          <p:attrName>style.visibility</p:attrName>
                                        </p:attrNameLst>
                                      </p:cBhvr>
                                      <p:to>
                                        <p:strVal val="visible"/>
                                      </p:to>
                                    </p:set>
                                    <p:animEffect transition="in" filter="fade">
                                      <p:cBhvr>
                                        <p:cTn id="16" dur="1000"/>
                                        <p:tgtEl>
                                          <p:spTgt spid="676"/>
                                        </p:tgtEl>
                                      </p:cBhvr>
                                    </p:animEffect>
                                  </p:childTnLst>
                                </p:cTn>
                              </p:par>
                              <p:par>
                                <p:cTn id="17" presetID="10" presetClass="entr" presetSubtype="0" fill="hold" nodeType="withEffect">
                                  <p:stCondLst>
                                    <p:cond delay="0"/>
                                  </p:stCondLst>
                                  <p:childTnLst>
                                    <p:set>
                                      <p:cBhvr>
                                        <p:cTn id="18" dur="1" fill="hold">
                                          <p:stCondLst>
                                            <p:cond delay="0"/>
                                          </p:stCondLst>
                                        </p:cTn>
                                        <p:tgtEl>
                                          <p:spTgt spid="682"/>
                                        </p:tgtEl>
                                        <p:attrNameLst>
                                          <p:attrName>style.visibility</p:attrName>
                                        </p:attrNameLst>
                                      </p:cBhvr>
                                      <p:to>
                                        <p:strVal val="visible"/>
                                      </p:to>
                                    </p:set>
                                    <p:animEffect transition="in" filter="fade">
                                      <p:cBhvr>
                                        <p:cTn id="19" dur="1000"/>
                                        <p:tgtEl>
                                          <p:spTgt spid="682"/>
                                        </p:tgtEl>
                                      </p:cBhvr>
                                    </p:animEffect>
                                  </p:childTnLst>
                                </p:cTn>
                              </p:par>
                              <p:par>
                                <p:cTn id="20" presetID="10" presetClass="entr" presetSubtype="0" fill="hold" nodeType="withEffect">
                                  <p:stCondLst>
                                    <p:cond delay="0"/>
                                  </p:stCondLst>
                                  <p:childTnLst>
                                    <p:set>
                                      <p:cBhvr>
                                        <p:cTn id="21" dur="1" fill="hold">
                                          <p:stCondLst>
                                            <p:cond delay="0"/>
                                          </p:stCondLst>
                                        </p:cTn>
                                        <p:tgtEl>
                                          <p:spTgt spid="683"/>
                                        </p:tgtEl>
                                        <p:attrNameLst>
                                          <p:attrName>style.visibility</p:attrName>
                                        </p:attrNameLst>
                                      </p:cBhvr>
                                      <p:to>
                                        <p:strVal val="visible"/>
                                      </p:to>
                                    </p:set>
                                    <p:animEffect transition="in" filter="fade">
                                      <p:cBhvr>
                                        <p:cTn id="22" dur="1000"/>
                                        <p:tgtEl>
                                          <p:spTgt spid="683"/>
                                        </p:tgtEl>
                                      </p:cBhvr>
                                    </p:animEffect>
                                  </p:childTnLst>
                                </p:cTn>
                              </p:par>
                              <p:par>
                                <p:cTn id="23" presetID="10" presetClass="entr" presetSubtype="0" fill="hold" nodeType="withEffect">
                                  <p:stCondLst>
                                    <p:cond delay="0"/>
                                  </p:stCondLst>
                                  <p:childTnLst>
                                    <p:set>
                                      <p:cBhvr>
                                        <p:cTn id="24" dur="1" fill="hold">
                                          <p:stCondLst>
                                            <p:cond delay="0"/>
                                          </p:stCondLst>
                                        </p:cTn>
                                        <p:tgtEl>
                                          <p:spTgt spid="684"/>
                                        </p:tgtEl>
                                        <p:attrNameLst>
                                          <p:attrName>style.visibility</p:attrName>
                                        </p:attrNameLst>
                                      </p:cBhvr>
                                      <p:to>
                                        <p:strVal val="visible"/>
                                      </p:to>
                                    </p:set>
                                    <p:animEffect transition="in" filter="fade">
                                      <p:cBhvr>
                                        <p:cTn id="25" dur="1000"/>
                                        <p:tgtEl>
                                          <p:spTgt spid="684"/>
                                        </p:tgtEl>
                                      </p:cBhvr>
                                    </p:animEffect>
                                  </p:childTnLst>
                                </p:cTn>
                              </p:par>
                              <p:par>
                                <p:cTn id="26" presetID="10" presetClass="entr" presetSubtype="0" fill="hold" nodeType="withEffect">
                                  <p:stCondLst>
                                    <p:cond delay="0"/>
                                  </p:stCondLst>
                                  <p:childTnLst>
                                    <p:set>
                                      <p:cBhvr>
                                        <p:cTn id="27" dur="1" fill="hold">
                                          <p:stCondLst>
                                            <p:cond delay="0"/>
                                          </p:stCondLst>
                                        </p:cTn>
                                        <p:tgtEl>
                                          <p:spTgt spid="685"/>
                                        </p:tgtEl>
                                        <p:attrNameLst>
                                          <p:attrName>style.visibility</p:attrName>
                                        </p:attrNameLst>
                                      </p:cBhvr>
                                      <p:to>
                                        <p:strVal val="visible"/>
                                      </p:to>
                                    </p:set>
                                    <p:animEffect transition="in" filter="fade">
                                      <p:cBhvr>
                                        <p:cTn id="28" dur="1000"/>
                                        <p:tgtEl>
                                          <p:spTgt spid="685"/>
                                        </p:tgtEl>
                                      </p:cBhvr>
                                    </p:animEffect>
                                  </p:childTnLst>
                                </p:cTn>
                              </p:par>
                              <p:par>
                                <p:cTn id="29" presetID="10" presetClass="entr" presetSubtype="0" fill="hold" nodeType="withEffect">
                                  <p:stCondLst>
                                    <p:cond delay="0"/>
                                  </p:stCondLst>
                                  <p:childTnLst>
                                    <p:set>
                                      <p:cBhvr>
                                        <p:cTn id="30" dur="1" fill="hold">
                                          <p:stCondLst>
                                            <p:cond delay="0"/>
                                          </p:stCondLst>
                                        </p:cTn>
                                        <p:tgtEl>
                                          <p:spTgt spid="686"/>
                                        </p:tgtEl>
                                        <p:attrNameLst>
                                          <p:attrName>style.visibility</p:attrName>
                                        </p:attrNameLst>
                                      </p:cBhvr>
                                      <p:to>
                                        <p:strVal val="visible"/>
                                      </p:to>
                                    </p:set>
                                    <p:animEffect transition="in" filter="fade">
                                      <p:cBhvr>
                                        <p:cTn id="31" dur="1000"/>
                                        <p:tgtEl>
                                          <p:spTgt spid="686"/>
                                        </p:tgtEl>
                                      </p:cBhvr>
                                    </p:animEffect>
                                  </p:childTnLst>
                                </p:cTn>
                              </p:par>
                              <p:par>
                                <p:cTn id="32" presetID="10" presetClass="entr" presetSubtype="0" fill="hold" nodeType="withEffect">
                                  <p:stCondLst>
                                    <p:cond delay="0"/>
                                  </p:stCondLst>
                                  <p:childTnLst>
                                    <p:set>
                                      <p:cBhvr>
                                        <p:cTn id="33" dur="1" fill="hold">
                                          <p:stCondLst>
                                            <p:cond delay="0"/>
                                          </p:stCondLst>
                                        </p:cTn>
                                        <p:tgtEl>
                                          <p:spTgt spid="687"/>
                                        </p:tgtEl>
                                        <p:attrNameLst>
                                          <p:attrName>style.visibility</p:attrName>
                                        </p:attrNameLst>
                                      </p:cBhvr>
                                      <p:to>
                                        <p:strVal val="visible"/>
                                      </p:to>
                                    </p:set>
                                    <p:animEffect transition="in" filter="fade">
                                      <p:cBhvr>
                                        <p:cTn id="34" dur="1000"/>
                                        <p:tgtEl>
                                          <p:spTgt spid="687"/>
                                        </p:tgtEl>
                                      </p:cBhvr>
                                    </p:animEffect>
                                  </p:childTnLst>
                                </p:cTn>
                              </p:par>
                              <p:par>
                                <p:cTn id="35" presetID="10" presetClass="entr" presetSubtype="0" fill="hold" nodeType="withEffect">
                                  <p:stCondLst>
                                    <p:cond delay="0"/>
                                  </p:stCondLst>
                                  <p:childTnLst>
                                    <p:set>
                                      <p:cBhvr>
                                        <p:cTn id="36" dur="1" fill="hold">
                                          <p:stCondLst>
                                            <p:cond delay="0"/>
                                          </p:stCondLst>
                                        </p:cTn>
                                        <p:tgtEl>
                                          <p:spTgt spid="688"/>
                                        </p:tgtEl>
                                        <p:attrNameLst>
                                          <p:attrName>style.visibility</p:attrName>
                                        </p:attrNameLst>
                                      </p:cBhvr>
                                      <p:to>
                                        <p:strVal val="visible"/>
                                      </p:to>
                                    </p:set>
                                    <p:animEffect transition="in" filter="fade">
                                      <p:cBhvr>
                                        <p:cTn id="37" dur="100"/>
                                        <p:tgtEl>
                                          <p:spTgt spid="6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8"/>
                                        </p:tgtEl>
                                        <p:attrNameLst>
                                          <p:attrName>style.visibility</p:attrName>
                                        </p:attrNameLst>
                                      </p:cBhvr>
                                      <p:to>
                                        <p:strVal val="visible"/>
                                      </p:to>
                                    </p:set>
                                    <p:animEffect transition="in" filter="fade">
                                      <p:cBhvr>
                                        <p:cTn id="42" dur="1000"/>
                                        <p:tgtEl>
                                          <p:spTgt spid="658"/>
                                        </p:tgtEl>
                                      </p:cBhvr>
                                    </p:animEffect>
                                  </p:childTnLst>
                                </p:cTn>
                              </p:par>
                              <p:par>
                                <p:cTn id="43" presetID="10" presetClass="entr" presetSubtype="0" fill="hold" nodeType="withEffect">
                                  <p:stCondLst>
                                    <p:cond delay="0"/>
                                  </p:stCondLst>
                                  <p:childTnLst>
                                    <p:set>
                                      <p:cBhvr>
                                        <p:cTn id="44" dur="1" fill="hold">
                                          <p:stCondLst>
                                            <p:cond delay="0"/>
                                          </p:stCondLst>
                                        </p:cTn>
                                        <p:tgtEl>
                                          <p:spTgt spid="659"/>
                                        </p:tgtEl>
                                        <p:attrNameLst>
                                          <p:attrName>style.visibility</p:attrName>
                                        </p:attrNameLst>
                                      </p:cBhvr>
                                      <p:to>
                                        <p:strVal val="visible"/>
                                      </p:to>
                                    </p:set>
                                    <p:animEffect transition="in" filter="fade">
                                      <p:cBhvr>
                                        <p:cTn id="45" dur="1000"/>
                                        <p:tgtEl>
                                          <p:spTgt spid="659"/>
                                        </p:tgtEl>
                                      </p:cBhvr>
                                    </p:animEffect>
                                  </p:childTnLst>
                                </p:cTn>
                              </p:par>
                              <p:par>
                                <p:cTn id="46" presetID="10" presetClass="entr" presetSubtype="0" fill="hold" nodeType="withEffect">
                                  <p:stCondLst>
                                    <p:cond delay="0"/>
                                  </p:stCondLst>
                                  <p:childTnLst>
                                    <p:set>
                                      <p:cBhvr>
                                        <p:cTn id="47" dur="1" fill="hold">
                                          <p:stCondLst>
                                            <p:cond delay="0"/>
                                          </p:stCondLst>
                                        </p:cTn>
                                        <p:tgtEl>
                                          <p:spTgt spid="689"/>
                                        </p:tgtEl>
                                        <p:attrNameLst>
                                          <p:attrName>style.visibility</p:attrName>
                                        </p:attrNameLst>
                                      </p:cBhvr>
                                      <p:to>
                                        <p:strVal val="visible"/>
                                      </p:to>
                                    </p:set>
                                    <p:animEffect transition="in" filter="fade">
                                      <p:cBhvr>
                                        <p:cTn id="48" dur="1000"/>
                                        <p:tgtEl>
                                          <p:spTgt spid="689"/>
                                        </p:tgtEl>
                                      </p:cBhvr>
                                    </p:animEffect>
                                  </p:childTnLst>
                                </p:cTn>
                              </p:par>
                              <p:par>
                                <p:cTn id="49" presetID="10" presetClass="entr" presetSubtype="0" fill="hold" nodeType="withEffect">
                                  <p:stCondLst>
                                    <p:cond delay="0"/>
                                  </p:stCondLst>
                                  <p:childTnLst>
                                    <p:set>
                                      <p:cBhvr>
                                        <p:cTn id="50" dur="1" fill="hold">
                                          <p:stCondLst>
                                            <p:cond delay="0"/>
                                          </p:stCondLst>
                                        </p:cTn>
                                        <p:tgtEl>
                                          <p:spTgt spid="662"/>
                                        </p:tgtEl>
                                        <p:attrNameLst>
                                          <p:attrName>style.visibility</p:attrName>
                                        </p:attrNameLst>
                                      </p:cBhvr>
                                      <p:to>
                                        <p:strVal val="visible"/>
                                      </p:to>
                                    </p:set>
                                    <p:animEffect transition="in" filter="fade">
                                      <p:cBhvr>
                                        <p:cTn id="51" dur="1000"/>
                                        <p:tgtEl>
                                          <p:spTgt spid="662"/>
                                        </p:tgtEl>
                                      </p:cBhvr>
                                    </p:animEffect>
                                  </p:childTnLst>
                                </p:cTn>
                              </p:par>
                              <p:par>
                                <p:cTn id="52" presetID="10" presetClass="entr" presetSubtype="0" fill="hold" nodeType="withEffect">
                                  <p:stCondLst>
                                    <p:cond delay="0"/>
                                  </p:stCondLst>
                                  <p:childTnLst>
                                    <p:set>
                                      <p:cBhvr>
                                        <p:cTn id="53" dur="1" fill="hold">
                                          <p:stCondLst>
                                            <p:cond delay="0"/>
                                          </p:stCondLst>
                                        </p:cTn>
                                        <p:tgtEl>
                                          <p:spTgt spid="667"/>
                                        </p:tgtEl>
                                        <p:attrNameLst>
                                          <p:attrName>style.visibility</p:attrName>
                                        </p:attrNameLst>
                                      </p:cBhvr>
                                      <p:to>
                                        <p:strVal val="visible"/>
                                      </p:to>
                                    </p:set>
                                    <p:animEffect transition="in" filter="fade">
                                      <p:cBhvr>
                                        <p:cTn id="54" dur="1000"/>
                                        <p:tgtEl>
                                          <p:spTgt spid="667"/>
                                        </p:tgtEl>
                                      </p:cBhvr>
                                    </p:animEffect>
                                  </p:childTnLst>
                                </p:cTn>
                              </p:par>
                              <p:par>
                                <p:cTn id="55" presetID="10" presetClass="entr" presetSubtype="0" fill="hold" nodeType="withEffect">
                                  <p:stCondLst>
                                    <p:cond delay="0"/>
                                  </p:stCondLst>
                                  <p:childTnLst>
                                    <p:set>
                                      <p:cBhvr>
                                        <p:cTn id="56" dur="1" fill="hold">
                                          <p:stCondLst>
                                            <p:cond delay="0"/>
                                          </p:stCondLst>
                                        </p:cTn>
                                        <p:tgtEl>
                                          <p:spTgt spid="669"/>
                                        </p:tgtEl>
                                        <p:attrNameLst>
                                          <p:attrName>style.visibility</p:attrName>
                                        </p:attrNameLst>
                                      </p:cBhvr>
                                      <p:to>
                                        <p:strVal val="visible"/>
                                      </p:to>
                                    </p:set>
                                    <p:animEffect transition="in" filter="fade">
                                      <p:cBhvr>
                                        <p:cTn id="57" dur="1000"/>
                                        <p:tgtEl>
                                          <p:spTgt spid="669"/>
                                        </p:tgtEl>
                                      </p:cBhvr>
                                    </p:animEffect>
                                  </p:childTnLst>
                                </p:cTn>
                              </p:par>
                              <p:par>
                                <p:cTn id="58" presetID="10" presetClass="entr" presetSubtype="0" fill="hold" nodeType="withEffect">
                                  <p:stCondLst>
                                    <p:cond delay="0"/>
                                  </p:stCondLst>
                                  <p:childTnLst>
                                    <p:set>
                                      <p:cBhvr>
                                        <p:cTn id="59" dur="1" fill="hold">
                                          <p:stCondLst>
                                            <p:cond delay="0"/>
                                          </p:stCondLst>
                                        </p:cTn>
                                        <p:tgtEl>
                                          <p:spTgt spid="670"/>
                                        </p:tgtEl>
                                        <p:attrNameLst>
                                          <p:attrName>style.visibility</p:attrName>
                                        </p:attrNameLst>
                                      </p:cBhvr>
                                      <p:to>
                                        <p:strVal val="visible"/>
                                      </p:to>
                                    </p:set>
                                    <p:animEffect transition="in" filter="fade">
                                      <p:cBhvr>
                                        <p:cTn id="60" dur="1000"/>
                                        <p:tgtEl>
                                          <p:spTgt spid="670"/>
                                        </p:tgtEl>
                                      </p:cBhvr>
                                    </p:animEffect>
                                  </p:childTnLst>
                                </p:cTn>
                              </p:par>
                              <p:par>
                                <p:cTn id="61" presetID="10" presetClass="entr" presetSubtype="0" fill="hold" nodeType="withEffect">
                                  <p:stCondLst>
                                    <p:cond delay="0"/>
                                  </p:stCondLst>
                                  <p:childTnLst>
                                    <p:set>
                                      <p:cBhvr>
                                        <p:cTn id="62" dur="1" fill="hold">
                                          <p:stCondLst>
                                            <p:cond delay="0"/>
                                          </p:stCondLst>
                                        </p:cTn>
                                        <p:tgtEl>
                                          <p:spTgt spid="673"/>
                                        </p:tgtEl>
                                        <p:attrNameLst>
                                          <p:attrName>style.visibility</p:attrName>
                                        </p:attrNameLst>
                                      </p:cBhvr>
                                      <p:to>
                                        <p:strVal val="visible"/>
                                      </p:to>
                                    </p:set>
                                    <p:animEffect transition="in" filter="fade">
                                      <p:cBhvr>
                                        <p:cTn id="63" dur="1000"/>
                                        <p:tgtEl>
                                          <p:spTgt spid="673"/>
                                        </p:tgtEl>
                                      </p:cBhvr>
                                    </p:animEffect>
                                  </p:childTnLst>
                                </p:cTn>
                              </p:par>
                              <p:par>
                                <p:cTn id="64" presetID="10" presetClass="entr" presetSubtype="0" fill="hold" nodeType="withEffect">
                                  <p:stCondLst>
                                    <p:cond delay="0"/>
                                  </p:stCondLst>
                                  <p:childTnLst>
                                    <p:set>
                                      <p:cBhvr>
                                        <p:cTn id="65" dur="1" fill="hold">
                                          <p:stCondLst>
                                            <p:cond delay="0"/>
                                          </p:stCondLst>
                                        </p:cTn>
                                        <p:tgtEl>
                                          <p:spTgt spid="678"/>
                                        </p:tgtEl>
                                        <p:attrNameLst>
                                          <p:attrName>style.visibility</p:attrName>
                                        </p:attrNameLst>
                                      </p:cBhvr>
                                      <p:to>
                                        <p:strVal val="visible"/>
                                      </p:to>
                                    </p:set>
                                    <p:animEffect transition="in" filter="fade">
                                      <p:cBhvr>
                                        <p:cTn id="66" dur="1000"/>
                                        <p:tgtEl>
                                          <p:spTgt spid="678"/>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675"/>
                                        </p:tgtEl>
                                        <p:attrNameLst>
                                          <p:attrName>style.visibility</p:attrName>
                                        </p:attrNameLst>
                                      </p:cBhvr>
                                      <p:to>
                                        <p:strVal val="visible"/>
                                      </p:to>
                                    </p:set>
                                    <p:animEffect transition="in" filter="fade">
                                      <p:cBhvr>
                                        <p:cTn id="70" dur="10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A5C9DF"/>
      </a:dk2>
      <a:lt2>
        <a:srgbClr val="DD0067"/>
      </a:lt2>
      <a:accent1>
        <a:srgbClr val="740030"/>
      </a:accent1>
      <a:accent2>
        <a:srgbClr val="EE657C"/>
      </a:accent2>
      <a:accent3>
        <a:srgbClr val="82BFA0"/>
      </a:accent3>
      <a:accent4>
        <a:srgbClr val="FF5D31"/>
      </a:accent4>
      <a:accent5>
        <a:srgbClr val="FFD121"/>
      </a:accent5>
      <a:accent6>
        <a:srgbClr val="004E7C"/>
      </a:accent6>
      <a:hlink>
        <a:srgbClr val="004E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407F1D9656BA419A00C793284A7AFC" ma:contentTypeVersion="14" ma:contentTypeDescription="Create a new document." ma:contentTypeScope="" ma:versionID="a33650455b915d8207038027905e4186">
  <xsd:schema xmlns:xsd="http://www.w3.org/2001/XMLSchema" xmlns:xs="http://www.w3.org/2001/XMLSchema" xmlns:p="http://schemas.microsoft.com/office/2006/metadata/properties" xmlns:ns2="15f02fd0-0fb2-40a2-8174-233166e254fd" xmlns:ns3="617b2c23-0a31-41b1-be80-341f20ea8399" targetNamespace="http://schemas.microsoft.com/office/2006/metadata/properties" ma:root="true" ma:fieldsID="670ce850641f896a3755fe75e1b94d12" ns2:_="" ns3:_="">
    <xsd:import namespace="15f02fd0-0fb2-40a2-8174-233166e254fd"/>
    <xsd:import namespace="617b2c23-0a31-41b1-be80-341f20ea83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f02fd0-0fb2-40a2-8174-233166e25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b2c23-0a31-41b1-be80-341f20ea83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72ddc761-42e8-48f4-baef-55d995188262}" ma:internalName="TaxCatchAll" ma:showField="CatchAllData" ma:web="617b2c23-0a31-41b1-be80-341f20ea83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7b2c23-0a31-41b1-be80-341f20ea8399" xsi:nil="true"/>
    <lcf76f155ced4ddcb4097134ff3c332f xmlns="15f02fd0-0fb2-40a2-8174-233166e254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6C431E-8214-4387-AAE5-0B7EAF7C028E}"/>
</file>

<file path=customXml/itemProps2.xml><?xml version="1.0" encoding="utf-8"?>
<ds:datastoreItem xmlns:ds="http://schemas.openxmlformats.org/officeDocument/2006/customXml" ds:itemID="{65952B63-7E5E-4F69-B85F-0D0140C14F4F}"/>
</file>

<file path=customXml/itemProps3.xml><?xml version="1.0" encoding="utf-8"?>
<ds:datastoreItem xmlns:ds="http://schemas.openxmlformats.org/officeDocument/2006/customXml" ds:itemID="{CEC4C0FB-EAA4-413C-8023-37A6CA43E8CB}"/>
</file>

<file path=docProps/app.xml><?xml version="1.0" encoding="utf-8"?>
<Properties xmlns="http://schemas.openxmlformats.org/officeDocument/2006/extended-properties" xmlns:vt="http://schemas.openxmlformats.org/officeDocument/2006/docPropsVTypes">
  <TotalTime>47</TotalTime>
  <Words>3457</Words>
  <Application>Microsoft Office PowerPoint</Application>
  <PresentationFormat>On-screen Show (16:9)</PresentationFormat>
  <Paragraphs>505</Paragraphs>
  <Slides>51</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Calibri</vt:lpstr>
      <vt:lpstr>Bricolage Grotesque</vt:lpstr>
      <vt:lpstr>Arial</vt:lpstr>
      <vt:lpstr>Gill Sans</vt:lpstr>
      <vt:lpstr>Open Sans</vt:lpstr>
      <vt:lpstr>Quattrocento Sans</vt:lpstr>
      <vt:lpstr>Lato</vt:lpstr>
      <vt:lpstr>Simple Light</vt:lpstr>
      <vt:lpstr>2_Office Theme</vt:lpstr>
      <vt:lpstr>Custom</vt:lpstr>
      <vt:lpstr>PowerPoint Presentation</vt:lpstr>
      <vt:lpstr>Bienvenida</vt:lpstr>
      <vt:lpstr>PowerPoint Presentation</vt:lpstr>
      <vt:lpstr>PowerPoint Presentation</vt:lpstr>
      <vt:lpstr>PowerPoint Presentation</vt:lpstr>
      <vt:lpstr>Introducción y Panorama  General del CCAN</vt:lpstr>
      <vt:lpstr>PowerPoint Presentation</vt:lpstr>
      <vt:lpstr>PowerPoint Presentation</vt:lpstr>
      <vt:lpstr>PowerPoint Presentation</vt:lpstr>
      <vt:lpstr>PowerPoint Presentation</vt:lpstr>
      <vt:lpstr>Proceso</vt:lpstr>
      <vt:lpstr>Cómo leer el CCAN</vt:lpstr>
      <vt:lpstr>Esquema del CCAN</vt:lpstr>
      <vt:lpstr> Esquema del CCAN (continuación)</vt:lpstr>
      <vt:lpstr>Comentarios del Público</vt:lpstr>
      <vt:lpstr>Lo que ocurrió</vt:lpstr>
      <vt:lpstr>¿Cómo se incorporaron  los comentarios?</vt:lpstr>
      <vt:lpstr>Comentarios  Clave</vt:lpstr>
      <vt:lpstr>Comentarios  Clave</vt:lpstr>
      <vt:lpstr>Comentarios  Clave</vt:lpstr>
      <vt:lpstr>    Comentarios  Clave</vt:lpstr>
      <vt:lpstr>Preguntas y Respuestas</vt:lpstr>
      <vt:lpstr>Escenarios de Reducción de Emisiones</vt:lpstr>
      <vt:lpstr>PowerPoint Presentation</vt:lpstr>
      <vt:lpstr>PowerPoint Presentation</vt:lpstr>
      <vt:lpstr>Comparación de Escenarios</vt:lpstr>
      <vt:lpstr>PowerPoint Presentation</vt:lpstr>
      <vt:lpstr>PowerPoint Presentation</vt:lpstr>
      <vt:lpstr>Preguntas y Respuestas</vt:lpstr>
      <vt:lpstr>Áreas de Oportunidad</vt:lpstr>
      <vt:lpstr>Áreas de oportunidad</vt:lpstr>
      <vt:lpstr>Escenario de bajas emisiones de carbono</vt:lpstr>
      <vt:lpstr>Escenario de combustibles mixtos</vt:lpstr>
      <vt:lpstr>Escenario Impulsado por la Comunidad</vt:lpstr>
      <vt:lpstr>De la Medida a la Implementación</vt:lpstr>
      <vt:lpstr>De la Medida a la Implementación</vt:lpstr>
      <vt:lpstr>Preguntas y Respuestas</vt:lpstr>
      <vt:lpstr>Beneficios Comunitarios</vt:lpstr>
      <vt:lpstr>PowerPoint Presentation</vt:lpstr>
      <vt:lpstr>PowerPoint Presentation</vt:lpstr>
      <vt:lpstr>PowerPoint Presentation</vt:lpstr>
      <vt:lpstr>PowerPoint Presentation</vt:lpstr>
      <vt:lpstr>PowerPoint Presentation</vt:lpstr>
      <vt:lpstr>Beneficios Totales Para la Salud ($)</vt:lpstr>
      <vt:lpstr>Beneficios Totales Para la Salud ($)</vt:lpstr>
      <vt:lpstr>Preguntas y Respuestas</vt:lpstr>
      <vt:lpstr>Cierre</vt:lpstr>
      <vt:lpstr>Pasos Siguientes </vt:lpstr>
      <vt:lpstr>Gracias</vt:lpstr>
      <vt:lpstr>Retroalimentación </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Anabel Granados</cp:lastModifiedBy>
  <cp:revision>10</cp:revision>
  <dcterms:modified xsi:type="dcterms:W3CDTF">2025-12-03T22:18:53Z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0x010100C1407F1D9656BA419A00C793284A7AFC</vt:lpwstr>
  </property>
</Properties>
</file>